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8128000" cy="4572000"/>
  <p:notesSz cx="81280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5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B0E20E-FA30-1D28-AE9B-DC1D57CAB116}"/>
              </a:ext>
            </a:extLst>
          </p:cNvPr>
          <p:cNvSpPr/>
          <p:nvPr/>
        </p:nvSpPr>
        <p:spPr>
          <a:xfrm>
            <a:off x="254000" y="381000"/>
            <a:ext cx="1371600" cy="152400"/>
          </a:xfrm>
          <a:prstGeom prst="rect">
            <a:avLst/>
          </a:prstGeom>
          <a:solidFill>
            <a:srgbClr val="19176A"/>
          </a:solidFill>
          <a:ln>
            <a:solidFill>
              <a:srgbClr val="191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3982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4226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37422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4226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401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B.S. Karthik</cp:lastModifiedBy>
  <cp:revision>2</cp:revision>
  <dcterms:created xsi:type="dcterms:W3CDTF">2024-12-02T13:03:18Z</dcterms:created>
  <dcterms:modified xsi:type="dcterms:W3CDTF">2025-05-21T07:54:03Z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2024-12-02T00:00:00Z</vt:filetime>
  </property>
  <property fmtid="{D5CDD505-2E9C-101B-9397-08002B2CF9AE}" pid="3" name="LastSaved">
    <vt:filetime>2024-12-02T00:00:00Z</vt:filetime>
  </property>
</Properties>
</file>