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83B3-5E93-4F86-B833-71627AFDD803}" type="datetimeFigureOut">
              <a:rPr lang="en-US" smtClean="0"/>
              <a:t>2018-11-01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DA09-6D19-4CF4-976C-DEAD5B22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Temp\git\ghio\images\ksotd\A_eq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76300"/>
            <a:ext cx="3088256" cy="182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git\ghio\images\ksotd\A_eq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57" y="876300"/>
            <a:ext cx="3088256" cy="182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Temp\git\ghio\images\ksotd\A_eq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0920"/>
            <a:ext cx="3088256" cy="182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Temp\git\ghio\images\ksotd\A_eq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57" y="3960920"/>
            <a:ext cx="3088256" cy="1828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49607" y="15240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Alt + =</a:t>
            </a:r>
            <a:endParaRPr lang="en-US" sz="1050" b="1" dirty="0"/>
          </a:p>
        </p:txBody>
      </p:sp>
      <p:sp>
        <p:nvSpPr>
          <p:cNvPr id="10" name="Right Arrow 9"/>
          <p:cNvSpPr/>
          <p:nvPr/>
        </p:nvSpPr>
        <p:spPr>
          <a:xfrm>
            <a:off x="3949607" y="460862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Alt + =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372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Faraday Technology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Skinn</dc:creator>
  <cp:lastModifiedBy>Brian Skinn</cp:lastModifiedBy>
  <cp:revision>2</cp:revision>
  <dcterms:created xsi:type="dcterms:W3CDTF">2018-11-01T17:03:27Z</dcterms:created>
  <dcterms:modified xsi:type="dcterms:W3CDTF">2018-11-01T17:13:37Z</dcterms:modified>
</cp:coreProperties>
</file>