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538" r:id="rId2"/>
    <p:sldId id="535" r:id="rId3"/>
    <p:sldId id="569" r:id="rId4"/>
    <p:sldId id="568" r:id="rId5"/>
    <p:sldId id="571" r:id="rId6"/>
    <p:sldId id="572" r:id="rId7"/>
    <p:sldId id="549" r:id="rId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5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011308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800" b="1" dirty="0">
                <a:solidFill>
                  <a:srgbClr val="FF0000"/>
                </a:solidFill>
                <a:latin typeface="Trebuchet MS" pitchFamily="34" charset="0"/>
              </a:rPr>
              <a:t>UE19CS257A – Android </a:t>
            </a:r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Project Review #1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752600" y="3637486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Problem Statement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Scope and Feasibility study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Modules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Demo/Screenshot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19050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Well defined problem statement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 It should clearly specify the problem</a:t>
            </a: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Problem Statement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1747730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Provide an overview of scope it entails.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Possible Shortcomings/Challenges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 (This should add on to the feasibility for solving this Problem)</a:t>
            </a: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Scope and Feasibility study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1828800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Name and describe the modules of your project.</a:t>
            </a: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Modules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1828800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You can directly go to your app and show the demo till date or paste the screenshots</a:t>
            </a: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Demo/Screenshots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4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355</TotalTime>
  <Words>107</Words>
  <Application>Microsoft Office PowerPoint</Application>
  <PresentationFormat>Widescreen</PresentationFormat>
  <Paragraphs>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jenyjijo</cp:lastModifiedBy>
  <cp:revision>115</cp:revision>
  <dcterms:created xsi:type="dcterms:W3CDTF">2020-11-22T08:14:37Z</dcterms:created>
  <dcterms:modified xsi:type="dcterms:W3CDTF">2021-03-17T05:34:53Z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