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68" r:id="rId7"/>
    <p:sldId id="261" r:id="rId8"/>
    <p:sldId id="270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0" autoAdjust="0"/>
  </p:normalViewPr>
  <p:slideViewPr>
    <p:cSldViewPr snapToGrid="0">
      <p:cViewPr>
        <p:scale>
          <a:sx n="75" d="100"/>
          <a:sy n="75" d="100"/>
        </p:scale>
        <p:origin x="974" y="2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3A63-500F-42CB-BC19-9A112842D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9E7B5-6727-430B-98EF-04570FDE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A4AC-AA2C-43F2-9E48-FA8B760E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92B2-2C5B-4B4E-9D0A-D3BBB5A4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1CDA-3979-4B76-9122-FADEA9D0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220B-006C-4881-9D2A-A16C48D9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6928A-9109-4D20-988B-15938126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4997-02D1-4D5A-A820-ACF065C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C6D3-173B-45E4-B818-40B918C7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5D6D-54D0-4114-BDB1-8404F3B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95728-5583-4D4D-B726-77DAD9726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9E08-3041-43C5-8B17-9210688F6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2CC1-3ED2-4CBD-8494-5BF41438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F32-8644-4FF8-8D50-A6A111E2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323E-ACBB-4181-B43A-73E283DA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21CC-C950-49D5-B229-DB05F713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18B2-32F2-47D0-B9FB-A33B715B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5724-D626-4F52-9B7D-B71C3AE0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2995-1345-4EAB-8B0B-B34C0547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8A07-DFEC-43D6-9724-FFA799C5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1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9494-A526-4AEF-9DD1-7A218DDA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AFEF-2DEC-4682-9CFA-35CF404C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723A-6A2A-47B8-A88B-1319849F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35A7-F7E3-424E-8918-18BD4842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0002-2D2E-4273-84AC-E83F7801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2AED-2A88-4ACC-BFD8-CB47926A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D788-06F5-42C9-8DF6-E81CEE09C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7F86-9199-4906-91B2-E60E0F46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495B-861D-4C6C-A957-9FC69CF3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8EA8-8F26-4B51-ADA1-E2AD302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88B7-F694-461B-8199-EA0B9C47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D46D-9003-4A68-B485-FC51F2C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08AA-356D-41AA-A216-A9567C71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5FAF9-6F8F-46F0-A769-E22C18D05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BE572-B8DF-402F-8643-A484964D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5AF1-556F-4D58-83E2-801E5AF6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4F7D7-BEC2-4BC5-AF70-B03B92CE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F4006-759D-4113-8F8F-289E1F41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2E067-C599-4BAC-8B60-EBCE7B87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2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3018-EA53-4EED-82D7-7AC5521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39D83-DE15-4D1A-96A0-9E49AF2D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D003-71B3-486E-BAAE-BFAE9A91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A9E0B-4993-4741-9AD4-1952F268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413EA-AE6B-40D8-ABD5-243FB860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29504-BBA1-4884-ACEA-65C21098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0CC9-9B72-4DA4-9AD6-94823A74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D73F-3A32-4D1D-BBD6-AB20832A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9F30-FA00-4BBE-B158-DAEF1573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8641F-DFCE-4F43-9C53-1E83B3FFA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CC627-962A-462B-AF1C-3A8F8CEF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66CB-2DC3-4439-8173-CB8C4029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A49FD-D65C-4DBF-A469-31CD6EB6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D2D-BCF8-4E82-A932-9E85C061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765FC-F4C4-4F23-8105-505324824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7F00D-1BD6-475C-BB6D-805AE0234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5A7F-5B1B-429C-BA9B-A0FFD176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F1ED-0AB9-4A62-9769-EE43F822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CC58-AEF8-4B38-8D0E-4BC5A92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844B8-47B7-4807-8093-FA662E40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08B76-23EE-427A-AF93-C5B13D88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68EE-504B-4E10-82ED-1532AFFD5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D247-4836-4340-858E-AAD4D1D87327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CDA4-A9E2-4D61-867D-2685E958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F5C4-7585-461E-8042-B3D163AF6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4FF8-9EA7-45CB-AA25-009E39EB7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1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C3F4-2E3F-4DF9-A25C-93CB12044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178" y="649125"/>
            <a:ext cx="10762593" cy="148893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“Serial 2’s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Complementor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 Shift </a:t>
            </a: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and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flip–flop.”</a:t>
            </a:r>
            <a:endParaRPr lang="en-IN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9FA3-65F6-45CA-8C85-CAF775A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297" y="2306595"/>
            <a:ext cx="8912018" cy="2463115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 Light" pitchFamily="34" charset="0"/>
                <a:cs typeface="Calibri" pitchFamily="34" charset="0"/>
              </a:rPr>
              <a:t>END </a:t>
            </a:r>
            <a:r>
              <a:rPr lang="en-US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SEMESTER ASSESSMENT (ESA) 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 Light" pitchFamily="34" charset="0"/>
                <a:cs typeface="Calibri" pitchFamily="34" charset="0"/>
              </a:rPr>
              <a:t>B.TECH</a:t>
            </a:r>
            <a:r>
              <a:rPr lang="en-US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. (CSE)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III </a:t>
            </a:r>
            <a:r>
              <a:rPr lang="en-US" b="1" dirty="0" smtClean="0">
                <a:latin typeface="Calibri" pitchFamily="34" charset="0"/>
                <a:ea typeface="Calibri Light" pitchFamily="34" charset="0"/>
                <a:cs typeface="Calibri" pitchFamily="34" charset="0"/>
              </a:rPr>
              <a:t>SEMESTER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 Light" pitchFamily="34" charset="0"/>
                <a:cs typeface="Calibri" pitchFamily="34" charset="0"/>
              </a:rPr>
              <a:t>DIGITAL DESIGN &amp; COMPUTER ORGANIZATION LABORATORY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 Light" pitchFamily="34" charset="0"/>
                <a:cs typeface="Calibri" pitchFamily="34" charset="0"/>
              </a:rPr>
              <a:t>UE18CS206 </a:t>
            </a:r>
            <a:endParaRPr lang="en-US" b="1" dirty="0">
              <a:latin typeface="Calibri" pitchFamily="34" charset="0"/>
              <a:ea typeface="Calibri Light" pitchFamily="34" charset="0"/>
              <a:cs typeface="Calibri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u="sng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Project Number</a:t>
            </a:r>
            <a:r>
              <a:rPr lang="en-IN" b="1" u="sng" dirty="0" smtClean="0">
                <a:latin typeface="Calibri" pitchFamily="34" charset="0"/>
                <a:ea typeface="Calibri Light" pitchFamily="34" charset="0"/>
                <a:cs typeface="Calibri" pitchFamily="34" charset="0"/>
              </a:rPr>
              <a:t>: 10</a:t>
            </a:r>
            <a:endParaRPr lang="en-IN" b="1" u="sng" dirty="0">
              <a:latin typeface="Calibri" pitchFamily="34" charset="0"/>
              <a:ea typeface="Calibri Light" pitchFamily="34" charset="0"/>
              <a:cs typeface="Calibri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u="sng" dirty="0">
                <a:latin typeface="Calibri" pitchFamily="34" charset="0"/>
                <a:ea typeface="Calibri Light" pitchFamily="34" charset="0"/>
                <a:cs typeface="Calibri" pitchFamily="34" charset="0"/>
              </a:rPr>
              <a:t>  Project Batch Number: </a:t>
            </a:r>
            <a:r>
              <a:rPr lang="en-IN" b="1" u="sng" dirty="0" smtClean="0">
                <a:latin typeface="Calibri" pitchFamily="34" charset="0"/>
                <a:ea typeface="Calibri Light" pitchFamily="34" charset="0"/>
                <a:cs typeface="Calibri" pitchFamily="34" charset="0"/>
              </a:rPr>
              <a:t>C14</a:t>
            </a:r>
            <a:endParaRPr lang="en-IN" b="1" u="sng" dirty="0">
              <a:latin typeface="Calibri" pitchFamily="34" charset="0"/>
              <a:ea typeface="Calibri Light" pitchFamily="34" charset="0"/>
              <a:cs typeface="Calibri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b="1" dirty="0">
              <a:latin typeface="Calibri" pitchFamily="34" charset="0"/>
              <a:ea typeface="Calibri Light" pitchFamily="34" charset="0"/>
              <a:cs typeface="Calibri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latin typeface="Calibri" pitchFamily="34" charset="0"/>
                <a:ea typeface="Calibri Light" pitchFamily="34" charset="0"/>
                <a:cs typeface="Calibri" pitchFamily="34" charset="0"/>
              </a:rPr>
              <a:t>1.  </a:t>
            </a:r>
            <a:r>
              <a:rPr lang="en-IN" b="1" dirty="0" smtClean="0"/>
              <a:t>KIRAN </a:t>
            </a:r>
            <a:r>
              <a:rPr lang="en-IN" b="1" dirty="0"/>
              <a:t>B S </a:t>
            </a:r>
            <a:r>
              <a:rPr lang="en-IN" b="1" dirty="0" smtClean="0"/>
              <a:t> </a:t>
            </a:r>
            <a:r>
              <a:rPr lang="en-IN" b="1" dirty="0"/>
              <a:t>PES2UG19CS186 </a:t>
            </a:r>
            <a:endParaRPr lang="en-IN" b="1" dirty="0" smtClean="0"/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 smtClean="0"/>
              <a:t>               2. KIRAN M KANNUR  PES2UG19CS187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 smtClean="0"/>
              <a:t> 3. KIRTAN T S  PES2UG19CS188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 smtClean="0"/>
              <a:t>                            4. KODURU BHARATH SUBBA REDDY  PES2UG19CS189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 descr="Description: https://www.pes.edu/wp-content/uploads/2019/09/p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25" y="181146"/>
            <a:ext cx="2543175" cy="4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1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ABSTRACT OF THE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1"/>
            <a:ext cx="10515600" cy="46224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As we see in the diagram below there is a serial input and serial output connected to the shift register in the circuit diagram. The clock of the register is connected to the clock signal of the D Flip-Flop. The serial output is being fed back to the input of the OR gate and it’s output P is fed to the input of the Flip-Flop and the output of the </a:t>
            </a:r>
            <a:r>
              <a:rPr lang="en-IN" dirty="0" err="1"/>
              <a:t>FlipFlop</a:t>
            </a:r>
            <a:r>
              <a:rPr lang="en-IN" dirty="0"/>
              <a:t> is fed to the input of the input of the OR gate. We also have a reset signal to the Flip-Flop which is 0 initially and whenever the reset signal is 1 the value are </a:t>
            </a:r>
            <a:r>
              <a:rPr lang="en-IN" dirty="0" err="1"/>
              <a:t>resetted</a:t>
            </a:r>
            <a:r>
              <a:rPr lang="en-IN" dirty="0"/>
              <a:t>. The output of the Flip-Flop is also fed to the input of the XNOR gate and the other input is from the serial output. And at last the output of the XNOR is the </a:t>
            </a:r>
            <a:r>
              <a:rPr lang="en-IN" dirty="0" err="1"/>
              <a:t>the</a:t>
            </a:r>
            <a:r>
              <a:rPr lang="en-IN" dirty="0"/>
              <a:t> input of the Shift Register and is also known as the Serial Input  which eventually leads to the shift in the 2’s compliment of the shift register and the </a:t>
            </a:r>
            <a:r>
              <a:rPr lang="en-IN" dirty="0" err="1"/>
              <a:t>preocess</a:t>
            </a:r>
            <a:r>
              <a:rPr lang="en-IN" dirty="0"/>
              <a:t> </a:t>
            </a:r>
            <a:r>
              <a:rPr lang="en-IN" dirty="0" err="1"/>
              <a:t>reprats</a:t>
            </a:r>
            <a:r>
              <a:rPr lang="en-IN" dirty="0"/>
              <a:t>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Flip </a:t>
            </a:r>
            <a:r>
              <a:rPr lang="en-IN" dirty="0"/>
              <a:t>flop and shift registers triggered at same frequency. Thus, both produce the outputs at the same time.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3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1730-39BE-4BDB-AAD2-7D739C87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696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4449-D110-4CD9-BD3C-057B9682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1" descr="Description: https://www.pes.edu/wp-content/uploads/2019/09/p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568" y="84551"/>
            <a:ext cx="25431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990" y="1399822"/>
            <a:ext cx="8979242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5899-62D4-4646-8860-9F7C7F27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CODE USED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 descr="Description: https://www.pes.edu/wp-content/uploads/2019/09/p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47" y="0"/>
            <a:ext cx="18705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8930" y="1436687"/>
            <a:ext cx="7825946" cy="59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u="sng" dirty="0" smtClean="0"/>
              <a:t>TEST </a:t>
            </a:r>
            <a:r>
              <a:rPr lang="en-IN" b="1" u="sng" dirty="0"/>
              <a:t>BENCH FILE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514" y="1825625"/>
            <a:ext cx="81609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Kiran B S\Pictures\Screenshots\Screenshot (64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0" y="686435"/>
            <a:ext cx="10293685" cy="550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72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Kiran B S\Pictures\Screenshots\Screenshot (644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8" y="401638"/>
            <a:ext cx="10757738" cy="577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8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F861-686F-4062-AF87-A6286C5E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b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 descr="Description: https://www.pes.edu/wp-content/uploads/2019/09/pe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5" y="0"/>
            <a:ext cx="25431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8" y="1027906"/>
            <a:ext cx="11318481" cy="5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8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8" ma:contentTypeDescription="Create a new document." ma:contentTypeScope="" ma:versionID="ac0b6f4bf4a8438b16d5a5c5ec2cc1d7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9b637e9eb5ae6322e903b40aec7ad54a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B7D133-FEB0-4FD0-A270-11159756E5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AD58F-2D74-4F81-9790-8062E94592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029f2-2774-4cfe-9316-ace0f1263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10DC86-BA97-4A37-95A4-F4002B65BE99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509029f2-2774-4cfe-9316-ace0f126359a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“Serial 2’s Complementor with a Shift Register and a flip–flop.”</vt:lpstr>
      <vt:lpstr>ABSTRACT OF THE PROJECT:</vt:lpstr>
      <vt:lpstr>CIRCUIT DIAGRAM</vt:lpstr>
      <vt:lpstr>VERILOG CODE USED :</vt:lpstr>
      <vt:lpstr> TEST BENCH FILE</vt:lpstr>
      <vt:lpstr>PowerPoint Presentation</vt:lpstr>
      <vt:lpstr>PowerPoint Presentation</vt:lpstr>
      <vt:lpstr>SCREENSHOTS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Surveillance and Alert System for Laptop Anti-Theft Purpose</dc:title>
  <dc:creator>AKSHATA JAYASHANKAR</dc:creator>
  <cp:lastModifiedBy>Kiran B S</cp:lastModifiedBy>
  <cp:revision>60</cp:revision>
  <dcterms:created xsi:type="dcterms:W3CDTF">2020-11-03T13:49:40Z</dcterms:created>
  <dcterms:modified xsi:type="dcterms:W3CDTF">2020-12-04T19:51:22Z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