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2286000"/>
          </a:xfrm>
        </p:spPr>
        <p:txBody>
          <a:bodyPr>
            <a:normAutofit/>
          </a:bodyPr>
          <a:lstStyle/>
          <a:p>
            <a:r>
              <a:rPr lang="en-US" sz="2800" dirty="0"/>
              <a:t>Section - C</a:t>
            </a:r>
          </a:p>
          <a:p>
            <a:r>
              <a:rPr lang="en-US" sz="2000" dirty="0"/>
              <a:t>Gowtham S R     PES2UG19CS133</a:t>
            </a:r>
            <a:endParaRPr lang="en-GB" sz="2000" dirty="0"/>
          </a:p>
          <a:p>
            <a:r>
              <a:rPr lang="en-GB" sz="2000" dirty="0"/>
              <a:t>Koushik P L         PES2UG19CS193 </a:t>
            </a:r>
          </a:p>
          <a:p>
            <a:r>
              <a:rPr lang="en-GB" sz="2000" dirty="0"/>
              <a:t>Kiran B S             PES2UG19CS186</a:t>
            </a:r>
          </a:p>
          <a:p>
            <a:r>
              <a:rPr lang="en-GB" sz="2000" dirty="0"/>
              <a:t>Harsha V P           PES2UG19CS144</a:t>
            </a:r>
          </a:p>
          <a:p>
            <a:endParaRPr lang="en-GB" sz="2800" dirty="0"/>
          </a:p>
          <a:p>
            <a:endParaRPr lang="en-US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</a:t>
            </a:r>
            <a:r>
              <a:rPr lang="en-US" sz="2800">
                <a:solidFill>
                  <a:schemeClr val="tx1">
                    <a:tint val="75000"/>
                  </a:schemeClr>
                </a:solidFill>
              </a:rPr>
              <a:t>- https://github.com/bskiranchandru/SCHOOL-WEBSITE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-4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main intention of our project is provide a beautiful looking website which provides most of the information a school .</a:t>
            </a:r>
          </a:p>
          <a:p>
            <a:r>
              <a:rPr lang="en-GB" sz="2400" dirty="0"/>
              <a:t>It includes options like teaching staff info , reviews , activities conducted in the school ,information about campus and all.</a:t>
            </a:r>
          </a:p>
          <a:p>
            <a:r>
              <a:rPr lang="en-GB" sz="2400" dirty="0"/>
              <a:t>We have created an interface where a user can easily post his queries about the school. Which is stored in the database.</a:t>
            </a:r>
          </a:p>
          <a:p>
            <a:r>
              <a:rPr lang="en-GB" sz="2400" dirty="0"/>
              <a:t>We have covered most of the all topics of HTML  , CSS , JAVA SCRIPT and BACK END (express.js , </a:t>
            </a:r>
            <a:r>
              <a:rPr lang="en-GB" sz="2400" dirty="0" err="1"/>
              <a:t>Mongodb</a:t>
            </a:r>
            <a:r>
              <a:rPr lang="en-GB" sz="2400" dirty="0"/>
              <a:t>  , Node.js)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used few </a:t>
            </a:r>
            <a:r>
              <a:rPr lang="en-US" sz="2400" dirty="0" err="1"/>
              <a:t>bootstarp</a:t>
            </a:r>
            <a:r>
              <a:rPr lang="en-US" sz="2400" dirty="0"/>
              <a:t> CSS libraries to make our website look very beautiful and attractive.</a:t>
            </a:r>
          </a:p>
          <a:p>
            <a:r>
              <a:rPr lang="en-GB" sz="2400" dirty="0"/>
              <a:t>We have used </a:t>
            </a:r>
            <a:r>
              <a:rPr lang="en-GB" sz="2400" dirty="0" err="1"/>
              <a:t>Javascript</a:t>
            </a:r>
            <a:r>
              <a:rPr lang="en-GB" sz="2400" dirty="0"/>
              <a:t> </a:t>
            </a:r>
            <a:r>
              <a:rPr lang="en-GB" sz="2400" dirty="0" err="1"/>
              <a:t>cdn</a:t>
            </a:r>
            <a:r>
              <a:rPr lang="en-GB" sz="2400" dirty="0"/>
              <a:t> and CSS </a:t>
            </a:r>
            <a:r>
              <a:rPr lang="en-GB" sz="2400" dirty="0" err="1"/>
              <a:t>cdn</a:t>
            </a:r>
            <a:r>
              <a:rPr lang="en-GB" sz="2400" dirty="0"/>
              <a:t> to run few codes</a:t>
            </a:r>
          </a:p>
          <a:p>
            <a:r>
              <a:rPr lang="en-GB" sz="2400" dirty="0"/>
              <a:t>We have used express.js , </a:t>
            </a:r>
            <a:r>
              <a:rPr lang="en-GB" sz="2400" dirty="0" err="1"/>
              <a:t>MongoDb</a:t>
            </a:r>
            <a:r>
              <a:rPr lang="en-GB" sz="2400" dirty="0"/>
              <a:t>  ,  </a:t>
            </a:r>
            <a:r>
              <a:rPr lang="en-GB" sz="2400" dirty="0" err="1"/>
              <a:t>Mongoos</a:t>
            </a:r>
            <a:r>
              <a:rPr lang="en-GB" sz="2400" dirty="0"/>
              <a:t> , Node.js to provide backend support to the website</a:t>
            </a:r>
          </a:p>
          <a:p>
            <a:endParaRPr lang="en-GB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Koushik worked on implementing important elements like navbar , cards implementation and staff.html file</a:t>
            </a:r>
          </a:p>
          <a:p>
            <a:r>
              <a:rPr lang="en-US" sz="2400" dirty="0"/>
              <a:t>Gowtham : worked on implementing designing tool </a:t>
            </a:r>
            <a:r>
              <a:rPr lang="en-US" sz="2400" dirty="0" err="1"/>
              <a:t>i.e</a:t>
            </a:r>
            <a:r>
              <a:rPr lang="en-US" sz="2400" dirty="0"/>
              <a:t> CSS part and Simple Back end topic.</a:t>
            </a:r>
          </a:p>
          <a:p>
            <a:r>
              <a:rPr lang="en-US" sz="2400" dirty="0"/>
              <a:t>Kiran : Worked on implementing the specific rows to add images and adding content to the code </a:t>
            </a:r>
            <a:r>
              <a:rPr lang="en-US" sz="2400" dirty="0" err="1"/>
              <a:t>i.e</a:t>
            </a:r>
            <a:r>
              <a:rPr lang="en-US" sz="2400" dirty="0"/>
              <a:t> designed review section</a:t>
            </a:r>
          </a:p>
          <a:p>
            <a:r>
              <a:rPr lang="en-GB" sz="2400" dirty="0"/>
              <a:t>Harsha : Designed the all the 4 html documents which we use in our cards section of the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245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Kiran B S</cp:lastModifiedBy>
  <cp:revision>6</cp:revision>
  <dcterms:created xsi:type="dcterms:W3CDTF">2020-11-18T05:59:33Z</dcterms:created>
  <dcterms:modified xsi:type="dcterms:W3CDTF">2020-12-06T06:35:26Z</dcterms:modified>
</cp:coreProperties>
</file>