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6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0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5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35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39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5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2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56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6C3F-4CE0-4940-9054-9C97634E98E7}" type="datetimeFigureOut">
              <a:rPr kumimoji="1" lang="ja-JP" altLang="en-US" smtClean="0"/>
              <a:t>2018/6/12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4286-F0EE-4B87-804E-849B9DC14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てすと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1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てすと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てすと</dc:title>
  <dc:creator>MAKEUSER</dc:creator>
  <cp:lastModifiedBy>MAKEUSER</cp:lastModifiedBy>
  <cp:revision>2</cp:revision>
  <dcterms:created xsi:type="dcterms:W3CDTF">2018-06-12T06:36:58Z</dcterms:created>
  <dcterms:modified xsi:type="dcterms:W3CDTF">2018-06-12T06:37:30Z</dcterms:modified>
</cp:coreProperties>
</file>