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55" r:id="rId2"/>
    <p:sldId id="805" r:id="rId3"/>
    <p:sldId id="806" r:id="rId4"/>
    <p:sldId id="764" r:id="rId5"/>
    <p:sldId id="807" r:id="rId6"/>
    <p:sldId id="808" r:id="rId7"/>
    <p:sldId id="813" r:id="rId8"/>
    <p:sldId id="800" r:id="rId9"/>
    <p:sldId id="801" r:id="rId10"/>
    <p:sldId id="811" r:id="rId11"/>
    <p:sldId id="812" r:id="rId12"/>
    <p:sldId id="795" r:id="rId13"/>
    <p:sldId id="779" r:id="rId14"/>
    <p:sldId id="793" r:id="rId15"/>
    <p:sldId id="773" r:id="rId1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88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ict"/><Relationship Id="rId2" Type="http://schemas.openxmlformats.org/officeDocument/2006/relationships/image" Target="../media/image2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df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in Jet p</a:t>
            </a:r>
            <a:r>
              <a:rPr lang="en-US" baseline="-25000" dirty="0" smtClean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Progress Report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Multijets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5 February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QCD+CI cross section, @NLO, can 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and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1/Λ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baseline="30000" dirty="0" smtClean="0"/>
              <a:t>						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0000FF"/>
                </a:solidFill>
              </a:rPr>
              <a:t>κ</a:t>
            </a:r>
            <a:r>
              <a:rPr lang="en-US" dirty="0" smtClean="0"/>
              <a:t> define the CI models.</a:t>
            </a:r>
          </a:p>
          <a:p>
            <a:pPr>
              <a:buNone/>
            </a:pPr>
            <a:r>
              <a:rPr lang="en-US" dirty="0" smtClean="0"/>
              <a:t>						A total of </a:t>
            </a:r>
            <a:r>
              <a:rPr lang="en-US" dirty="0" smtClean="0">
                <a:solidFill>
                  <a:srgbClr val="0033CC"/>
                </a:solidFill>
              </a:rPr>
              <a:t>57 </a:t>
            </a:r>
            <a:r>
              <a:rPr lang="en-US" dirty="0" smtClean="0"/>
              <a:t>coefficients.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1905000"/>
          <a:ext cx="4838700" cy="4219575"/>
        </p:xfrm>
        <a:graphic>
          <a:graphicData uri="http://schemas.openxmlformats.org/presentationml/2006/ole">
            <p:oleObj spid="_x0000_s104450" name="Equation" r:id="rId3" imgW="236220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Section Coefficient Spectra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 descr="coeff_00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58519" y="1143000"/>
            <a:ext cx="6690081" cy="515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0624" y="5786735"/>
            <a:ext cx="4196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spectra look smooth.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Our likelihood is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Note: the counts range from </a:t>
            </a:r>
            <a:br>
              <a:rPr lang="en-US" dirty="0" smtClean="0"/>
            </a:b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722,864</a:t>
            </a:r>
            <a:r>
              <a:rPr lang="en-US" dirty="0" smtClean="0"/>
              <a:t> in the first bin to </a:t>
            </a:r>
          </a:p>
          <a:p>
            <a:pPr marL="457200" indent="-457200">
              <a:buNone/>
            </a:pPr>
            <a:r>
              <a:rPr lang="en-US" i="1" dirty="0" smtClean="0"/>
              <a:t>	D</a:t>
            </a:r>
            <a:r>
              <a:rPr lang="en-US" baseline="-25000" dirty="0" smtClean="0"/>
              <a:t>20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 in the last bin!</a:t>
            </a:r>
          </a:p>
          <a:p>
            <a:pPr marL="457200" indent="-457200">
              <a:buNone/>
            </a:pPr>
            <a:r>
              <a:rPr lang="en-US" dirty="0" smtClean="0"/>
              <a:t>So it is perhaps not surprising that computing the multinomial function				is problematic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baseline="30000" dirty="0" smtClean="0"/>
              <a:t>	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752600"/>
          <a:ext cx="5734402" cy="1524000"/>
        </p:xfrm>
        <a:graphic>
          <a:graphicData uri="http://schemas.openxmlformats.org/presentationml/2006/ole">
            <p:oleObj spid="_x0000_s87042" name="Equation" r:id="rId3" imgW="2819400" imgH="74930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514600" y="5214938"/>
          <a:ext cx="2660650" cy="1033462"/>
        </p:xfrm>
        <a:graphic>
          <a:graphicData uri="http://schemas.openxmlformats.org/presentationml/2006/ole">
            <p:oleObj spid="_x0000_s87046" name="Equation" r:id="rId4" imgW="1308100" imgH="508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Re-smear all spectra (CT10, MSTW, NNPDF) using the V8 JEC uncertainties.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better numerical approximation of the likelihood.  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expected and observed limits for CT10, MSTW and NNPDF separately, and together, for several CI models (defined by different </a:t>
            </a:r>
            <a:r>
              <a:rPr lang="en-US" dirty="0" err="1" smtClean="0"/>
              <a:t>κ</a:t>
            </a:r>
            <a:r>
              <a:rPr lang="en-US" dirty="0" smtClean="0"/>
              <a:t> values).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concerted effort to complete analysis note.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 (as of 27 Nov. 2014)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Investigate cause of “wiggles” in likelihood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 progress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non-</a:t>
            </a:r>
            <a:r>
              <a:rPr lang="en-US" dirty="0" err="1" smtClean="0"/>
              <a:t>perturbative</a:t>
            </a:r>
            <a:r>
              <a:rPr lang="en-US" dirty="0" smtClean="0"/>
              <a:t> and electroweak corrections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done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observed limits for CT10, MSTW and NNPDF separately, and together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to do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analysis note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 progress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Issues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Bug in </a:t>
            </a:r>
            <a:r>
              <a:rPr lang="en-US" dirty="0" err="1" smtClean="0"/>
              <a:t>PDFSet::randomValueFromHessian</a:t>
            </a:r>
            <a:r>
              <a:rPr lang="en-US" dirty="0" smtClean="0"/>
              <a:t>(….) method (in LHAPDF 6.1.4 and 6.1.5, corrected in 6.1.6, received fix from Graeme Watt)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=&gt; Need to re-compute QCD and the 57 CI coefficient 	</a:t>
            </a:r>
            <a:r>
              <a:rPr lang="en-US" dirty="0" smtClean="0">
                <a:solidFill>
                  <a:srgbClr val="0033CC"/>
                </a:solidFill>
              </a:rPr>
              <a:t>spectra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Bug in L1 jet energy corrections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=&gt; Need to re-smear all </a:t>
            </a:r>
            <a:r>
              <a:rPr lang="en-US" dirty="0" smtClean="0">
                <a:solidFill>
                  <a:srgbClr val="0033CC"/>
                </a:solidFill>
              </a:rPr>
              <a:t>spectra and include </a:t>
            </a:r>
            <a:r>
              <a:rPr lang="en-US" dirty="0" smtClean="0">
                <a:solidFill>
                  <a:srgbClr val="0033CC"/>
                </a:solidFill>
              </a:rPr>
              <a:t>Winter 14</a:t>
            </a:r>
            <a:r>
              <a:rPr lang="en-US" dirty="0" smtClean="0">
                <a:solidFill>
                  <a:srgbClr val="0033CC"/>
                </a:solidFill>
              </a:rPr>
              <a:t> 	V8  </a:t>
            </a:r>
            <a:r>
              <a:rPr lang="en-US" dirty="0" smtClean="0">
                <a:solidFill>
                  <a:srgbClr val="0033CC"/>
                </a:solidFill>
              </a:rPr>
              <a:t>JEC </a:t>
            </a:r>
            <a:r>
              <a:rPr lang="en-US" dirty="0" smtClean="0">
                <a:solidFill>
                  <a:srgbClr val="0033CC"/>
                </a:solidFill>
              </a:rPr>
              <a:t>uncertainties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PDFs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Re-computed QCD and CI spectra for each of 100 randomly sampled CT10nlo members. </a:t>
            </a:r>
            <a:r>
              <a:rPr lang="en-US" dirty="0" smtClean="0">
                <a:solidFill>
                  <a:srgbClr val="0000FF"/>
                </a:solidFill>
              </a:rPr>
              <a:t>To do</a:t>
            </a:r>
            <a:r>
              <a:rPr lang="en-US" dirty="0" smtClean="0">
                <a:solidFill>
                  <a:srgbClr val="000000"/>
                </a:solidFill>
              </a:rPr>
              <a:t>: MSTW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Corrections</a:t>
            </a:r>
            <a:r>
              <a:rPr lang="en-US" dirty="0" smtClean="0"/>
              <a:t>: Non-</a:t>
            </a:r>
            <a:r>
              <a:rPr lang="en-US" dirty="0" err="1" smtClean="0"/>
              <a:t>perturbative</a:t>
            </a:r>
            <a:r>
              <a:rPr lang="en-US" dirty="0" smtClean="0"/>
              <a:t> and electroweak corrections implemented for QCD and CI model spectra.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: Switched to latest (post L1 bug) </a:t>
            </a:r>
            <a:r>
              <a:rPr lang="en-US" dirty="0" smtClean="0">
                <a:solidFill>
                  <a:srgbClr val="0000FF"/>
                </a:solidFill>
              </a:rPr>
              <a:t>19.71 fb</a:t>
            </a:r>
            <a:r>
              <a:rPr lang="en-US" baseline="30000" dirty="0" smtClean="0">
                <a:solidFill>
                  <a:srgbClr val="0000FF"/>
                </a:solidFill>
              </a:rPr>
              <a:t>-1 </a:t>
            </a:r>
            <a:r>
              <a:rPr lang="en-US" dirty="0" smtClean="0"/>
              <a:t>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 (thanks to 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). But,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till </a:t>
            </a:r>
            <a:r>
              <a:rPr lang="en-US" dirty="0" smtClean="0"/>
              <a:t>using Winter 14 V5 JEC. Need to switch to </a:t>
            </a:r>
            <a:r>
              <a:rPr lang="en-US" dirty="0" smtClean="0">
                <a:solidFill>
                  <a:srgbClr val="0000FF"/>
                </a:solidFill>
              </a:rPr>
              <a:t>V8</a:t>
            </a:r>
            <a:r>
              <a:rPr lang="en-US" dirty="0" smtClean="0"/>
              <a:t> to be fully synchronized with inclusive jet group.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Likelihood</a:t>
            </a:r>
            <a:r>
              <a:rPr lang="en-US" dirty="0" smtClean="0"/>
              <a:t>: Wiggles in likelihood under investigation.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Corrections:</a:t>
            </a:r>
            <a:r>
              <a:rPr lang="en-US" dirty="0" smtClean="0"/>
              <a:t> NP &amp; EWK</a:t>
            </a:r>
            <a:endParaRPr lang="en-US" dirty="0"/>
          </a:p>
        </p:txBody>
      </p:sp>
      <p:pic>
        <p:nvPicPr>
          <p:cNvPr id="6" name="Content Placeholder 5" descr="Correction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3813" y="5939135"/>
            <a:ext cx="44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inclusive jet group (</a:t>
            </a:r>
            <a:r>
              <a:rPr lang="en-US" dirty="0" err="1" smtClean="0"/>
              <a:t>Sanmay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Data:</a:t>
            </a:r>
            <a:r>
              <a:rPr lang="en-US" dirty="0" smtClean="0"/>
              <a:t> Data vs. QCD  (</a:t>
            </a:r>
            <a:r>
              <a:rPr lang="en-US" dirty="0" smtClean="0">
                <a:solidFill>
                  <a:srgbClr val="3366FF"/>
                </a:solidFill>
              </a:rPr>
              <a:t>19.7fb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Content Placeholder 8" descr="CT10_d2sigma_dpTdy_JES_JER_QCD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0" name="Content Placeholder 9" descr="CT10_data_over_theory_JES_JER_QC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219200"/>
            <a:ext cx="579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 + JER (Winter 14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</a:t>
            </a:r>
            <a:r>
              <a:rPr lang="en-US" dirty="0" smtClean="0"/>
              <a:t>  </a:t>
            </a:r>
            <a:r>
              <a:rPr lang="en-US" dirty="0" smtClean="0"/>
              <a:t>uncertainties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Data:</a:t>
            </a:r>
            <a:r>
              <a:rPr lang="en-US" dirty="0" smtClean="0"/>
              <a:t> Data vs. QCD  (</a:t>
            </a:r>
            <a:r>
              <a:rPr lang="en-US" dirty="0" smtClean="0">
                <a:solidFill>
                  <a:srgbClr val="3366FF"/>
                </a:solidFill>
              </a:rPr>
              <a:t>19.7fb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  <p:pic>
        <p:nvPicPr>
          <p:cNvPr id="15" name="Content Placeholder 14" descr="CT10_d2sigma_dpTdy_JES_JER_PDF_QCD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6" name="Content Placeholder 15" descr="CT10_data_over_theory_JES_JER_PDF_QC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9" name="TextBox 8"/>
          <p:cNvSpPr txBox="1"/>
          <p:nvPr/>
        </p:nvSpPr>
        <p:spPr>
          <a:xfrm>
            <a:off x="1752600" y="12192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 + JER (Winter 14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+ </a:t>
            </a:r>
            <a:r>
              <a:rPr lang="en-US" dirty="0" smtClean="0">
                <a:solidFill>
                  <a:srgbClr val="0000FF"/>
                </a:solidFill>
              </a:rPr>
              <a:t>PDF</a:t>
            </a:r>
            <a:r>
              <a:rPr lang="en-US" dirty="0" smtClean="0"/>
              <a:t> uncertainties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Likelihood:</a:t>
            </a:r>
            <a:r>
              <a:rPr lang="en-US" dirty="0" smtClean="0">
                <a:solidFill>
                  <a:srgbClr val="0033CC"/>
                </a:solidFill>
              </a:rPr>
              <a:t> 8 TeV – </a:t>
            </a:r>
            <a:r>
              <a:rPr lang="en-US" dirty="0" smtClean="0">
                <a:solidFill>
                  <a:srgbClr val="0000FF"/>
                </a:solidFill>
              </a:rPr>
              <a:t>LL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1" name="Content Placeholder 20" descr="CT10_JESJERPDF_workspace_likelihood_LL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22" name="Content Placeholder 21" descr="CT10_JESJERPDF_workspace_likelihood_LL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23" name="TextBox 22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Likelihood:</a:t>
            </a:r>
            <a:r>
              <a:rPr lang="en-US" dirty="0" smtClean="0">
                <a:solidFill>
                  <a:srgbClr val="0033CC"/>
                </a:solidFill>
              </a:rPr>
              <a:t> 8 TeV – </a:t>
            </a:r>
            <a:r>
              <a:rPr lang="en-US" dirty="0" smtClean="0">
                <a:solidFill>
                  <a:srgbClr val="0000FF"/>
                </a:solidFill>
              </a:rPr>
              <a:t>VV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Content Placeholder 7" descr="CT10_JESJERPDF_workspace_likelihood_VV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2" name="Content Placeholder 11" descr="CT10_JESJERPDF_workspace_likelihood_VV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7" name="TextBox 6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27790</TotalTime>
  <Words>629</Words>
  <Application>Microsoft Macintosh PowerPoint</Application>
  <PresentationFormat>Letter Paper (8.5x11 in)</PresentationFormat>
  <Paragraphs>89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Search for Contact Interactions in Jet pT Progress Report</vt:lpstr>
      <vt:lpstr>To Do List (as of 27 Nov. 2014)</vt:lpstr>
      <vt:lpstr>New Issues</vt:lpstr>
      <vt:lpstr>Status</vt:lpstr>
      <vt:lpstr>Corrections: NP &amp; EWK</vt:lpstr>
      <vt:lpstr>Data: Data vs. QCD  (19.7fb-1)</vt:lpstr>
      <vt:lpstr>Data: Data vs. QCD  (19.7fb-1)</vt:lpstr>
      <vt:lpstr>Likelihood: 8 TeV – LL </vt:lpstr>
      <vt:lpstr>Likelihood: 8 TeV – VV </vt:lpstr>
      <vt:lpstr>Cross Section Calculation</vt:lpstr>
      <vt:lpstr>Cross Section Coefficient Spectra</vt:lpstr>
      <vt:lpstr>Likelihood Calculation</vt:lpstr>
      <vt:lpstr>Plans</vt:lpstr>
      <vt:lpstr>backup</vt:lpstr>
      <vt:lpstr>Contact Interaction Search @ 7 TeV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719</cp:revision>
  <cp:lastPrinted>1998-10-12T21:43:15Z</cp:lastPrinted>
  <dcterms:created xsi:type="dcterms:W3CDTF">2015-02-05T07:25:07Z</dcterms:created>
  <dcterms:modified xsi:type="dcterms:W3CDTF">2015-02-05T07:28:26Z</dcterms:modified>
</cp:coreProperties>
</file>