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8"/>
  </p:normalViewPr>
  <p:slideViewPr>
    <p:cSldViewPr snapToGrid="0" snapToObjects="1">
      <p:cViewPr varScale="1">
        <p:scale>
          <a:sx n="101" d="100"/>
          <a:sy n="101" d="100"/>
        </p:scale>
        <p:origin x="2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8272-101A-494F-B5B5-33227220860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78EF-C60C-0C4E-82FD-5FDF77F7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8272-101A-494F-B5B5-33227220860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78EF-C60C-0C4E-82FD-5FDF77F7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8272-101A-494F-B5B5-33227220860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78EF-C60C-0C4E-82FD-5FDF77F7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8272-101A-494F-B5B5-33227220860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78EF-C60C-0C4E-82FD-5FDF77F7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8272-101A-494F-B5B5-33227220860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78EF-C60C-0C4E-82FD-5FDF77F7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9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8272-101A-494F-B5B5-33227220860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78EF-C60C-0C4E-82FD-5FDF77F7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3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8272-101A-494F-B5B5-33227220860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78EF-C60C-0C4E-82FD-5FDF77F7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9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8272-101A-494F-B5B5-33227220860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78EF-C60C-0C4E-82FD-5FDF77F7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9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8272-101A-494F-B5B5-33227220860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78EF-C60C-0C4E-82FD-5FDF77F7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6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8272-101A-494F-B5B5-33227220860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78EF-C60C-0C4E-82FD-5FDF77F7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8272-101A-494F-B5B5-33227220860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78EF-C60C-0C4E-82FD-5FDF77F7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1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18272-101A-494F-B5B5-33227220860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578EF-C60C-0C4E-82FD-5FDF77F74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4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762000"/>
            <a:ext cx="8788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 Prosper</dc:creator>
  <cp:lastModifiedBy>Harrison Prosper</cp:lastModifiedBy>
  <cp:revision>1</cp:revision>
  <dcterms:created xsi:type="dcterms:W3CDTF">2017-10-23T20:19:47Z</dcterms:created>
  <dcterms:modified xsi:type="dcterms:W3CDTF">2017-10-23T20:20:37Z</dcterms:modified>
</cp:coreProperties>
</file>