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551FA-BE4F-418E-9DEE-82EF7C6E228F}" v="1927" dt="2021-01-10T11:15:2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"Шахматы"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94584"/>
            <a:ext cx="9144000" cy="2267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                                                                     Выполнил ученик </a:t>
            </a:r>
            <a:r>
              <a:rPr lang="ru-RU" dirty="0" err="1">
                <a:cs typeface="Calibri"/>
              </a:rPr>
              <a:t>Яндекс.Лицея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                                                                                                 </a:t>
            </a:r>
            <a:r>
              <a:rPr lang="ru-RU" dirty="0" err="1">
                <a:cs typeface="Calibri"/>
              </a:rPr>
              <a:t>Альминов</a:t>
            </a:r>
            <a:r>
              <a:rPr lang="ru-RU" dirty="0">
                <a:cs typeface="Calibri"/>
              </a:rPr>
              <a:t> Руслан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Малоярославец,</a:t>
            </a:r>
          </a:p>
          <a:p>
            <a:r>
              <a:rPr lang="ru-RU" dirty="0">
                <a:cs typeface="Calibri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E55DF-B8A2-4A63-AF8B-5CD0EB78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AC73D-952E-4E31-A130-3917AD08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первом учебном курсе </a:t>
            </a:r>
            <a:r>
              <a:rPr lang="ru-RU" dirty="0" err="1">
                <a:cs typeface="Calibri"/>
              </a:rPr>
              <a:t>Яндекс.Лицея</a:t>
            </a:r>
            <a:r>
              <a:rPr lang="ru-RU" dirty="0">
                <a:cs typeface="Calibri"/>
              </a:rPr>
              <a:t> мы запрограммировали игру "Шахматы" без графической оболочки(Для отображения использовалась консоль). Так как я с детства увлекаюсь этой игрой, я принял решение создать полноценное приложение, используя библиотеку PyQt5 для языка </a:t>
            </a:r>
            <a:r>
              <a:rPr lang="ru-RU" dirty="0" err="1">
                <a:cs typeface="Calibri"/>
              </a:rPr>
              <a:t>Python</a:t>
            </a:r>
            <a:r>
              <a:rPr lang="ru-RU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9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D947-05A3-4BE2-BB67-265DAB47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CB0DC-C516-4318-B1DB-5700F9AD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70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Для реализации доски был создан класс </a:t>
            </a:r>
            <a:r>
              <a:rPr lang="ru-RU" dirty="0" err="1">
                <a:cs typeface="Calibri"/>
              </a:rPr>
              <a:t>Board</a:t>
            </a:r>
            <a:r>
              <a:rPr lang="ru-RU" dirty="0">
                <a:cs typeface="Calibri"/>
              </a:rPr>
              <a:t>, содержащий в себе игровое поле с фигурами. Так же класс </a:t>
            </a:r>
            <a:r>
              <a:rPr lang="ru-RU" dirty="0" err="1">
                <a:cs typeface="Calibri"/>
              </a:rPr>
              <a:t>Board</a:t>
            </a:r>
            <a:r>
              <a:rPr lang="ru-RU" dirty="0">
                <a:cs typeface="Calibri"/>
              </a:rPr>
              <a:t> содержит все необходимые методы для осуществления ходов и проверки победителя</a:t>
            </a:r>
          </a:p>
          <a:p>
            <a:r>
              <a:rPr lang="ru-RU" dirty="0">
                <a:cs typeface="Calibri"/>
              </a:rPr>
              <a:t>Для реализации шахматных фигур был создан класс </a:t>
            </a:r>
            <a:r>
              <a:rPr lang="ru-RU" dirty="0" err="1">
                <a:cs typeface="Calibri"/>
              </a:rPr>
              <a:t>BaseFigure</a:t>
            </a:r>
            <a:r>
              <a:rPr lang="ru-RU" dirty="0">
                <a:cs typeface="Calibri"/>
              </a:rPr>
              <a:t>, от которого наследовались остальные фигуры(</a:t>
            </a:r>
            <a:r>
              <a:rPr lang="ru-RU" dirty="0" err="1">
                <a:cs typeface="Calibri"/>
              </a:rPr>
              <a:t>Pawn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Knight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Rook</a:t>
            </a:r>
            <a:r>
              <a:rPr lang="ru-RU" dirty="0">
                <a:cs typeface="Calibri"/>
              </a:rPr>
              <a:t> и т. д.). Данные классы содержат в себе информацию о позиции фигуры на игровом поле и методы для проверки правильности хода</a:t>
            </a:r>
          </a:p>
          <a:p>
            <a:r>
              <a:rPr lang="ru-RU" dirty="0">
                <a:cs typeface="Calibri"/>
              </a:rPr>
              <a:t>Для реализации графической оболочки был создан класс </a:t>
            </a:r>
            <a:r>
              <a:rPr lang="ru-RU" dirty="0" err="1">
                <a:cs typeface="Calibri"/>
              </a:rPr>
              <a:t>Chess</a:t>
            </a:r>
            <a:r>
              <a:rPr lang="ru-RU" dirty="0">
                <a:cs typeface="Calibri"/>
              </a:rPr>
              <a:t>, наследуемый от </a:t>
            </a:r>
            <a:r>
              <a:rPr lang="ru-RU" dirty="0" err="1">
                <a:cs typeface="Calibri"/>
              </a:rPr>
              <a:t>QMainWindow</a:t>
            </a:r>
            <a:r>
              <a:rPr lang="ru-RU" dirty="0">
                <a:cs typeface="Calibri"/>
              </a:rPr>
              <a:t>, где отображаются все ходы игроков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71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3A6CF-4646-4408-9AAF-7F0ABDE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44CCB-4678-423A-8B18-E8510E1D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 мой взгляд основная задача, заключающаяся в создании приложения с графикой, позволяющего играть в шахматы была выполнена</a:t>
            </a:r>
          </a:p>
          <a:p>
            <a:r>
              <a:rPr lang="ru-RU" dirty="0">
                <a:cs typeface="Calibri"/>
              </a:rPr>
              <a:t>В дальнейшем я планирую доработать его, добавив возможность сохранения игры, отмены хода. Кроме того, было бы неплохо добавить различные подсказки для игроков(Если король под шахом, поле загорается красным цветом и т.д.)</a:t>
            </a:r>
          </a:p>
        </p:txBody>
      </p:sp>
    </p:spTree>
    <p:extLst>
      <p:ext uri="{BB962C8B-B14F-4D97-AF65-F5344CB8AC3E}">
        <p14:creationId xmlns:p14="http://schemas.microsoft.com/office/powerpoint/2010/main" val="1230857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Проект "Шахматы"</vt:lpstr>
      <vt:lpstr>Идея проекта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162</cp:revision>
  <dcterms:created xsi:type="dcterms:W3CDTF">2021-01-10T10:40:01Z</dcterms:created>
  <dcterms:modified xsi:type="dcterms:W3CDTF">2021-01-10T11:16:42Z</dcterms:modified>
</cp:coreProperties>
</file>