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>
        <p:scale>
          <a:sx n="71" d="100"/>
          <a:sy n="71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7" y="3464510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2228532" y="2191869"/>
            <a:ext cx="72785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spc="2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SCIENCE PROJECT</a:t>
            </a:r>
            <a:endParaRPr 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-2641777" y="4382706"/>
            <a:ext cx="1477102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 algn="ctr"/>
            <a:r>
              <a:rPr lang="en-US" sz="3200" b="1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spc="4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3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spc="4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spc="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ted</a:t>
            </a:r>
            <a:r>
              <a:rPr lang="en-US" sz="3200" b="1" spc="-15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4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spc="1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y:</a:t>
            </a:r>
          </a:p>
          <a:p>
            <a:pPr marL="2760980" algn="ctr"/>
            <a:r>
              <a:rPr lang="en-US" sz="3200" b="1" spc="-7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KEERTHIVASHAN B S</a:t>
            </a:r>
            <a:r>
              <a:rPr lang="en-US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A.C.Tech</a:t>
            </a:r>
            <a:r>
              <a:rPr lang="en-US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-CHEMICAL ENGINEERING</a:t>
            </a:r>
            <a:endParaRPr lang="en-US" sz="3200" b="1" spc="-3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1385051" y="1129749"/>
            <a:ext cx="93412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spc="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CAP</a:t>
            </a:r>
            <a:r>
              <a:rPr lang="en-US" sz="6000" b="1" spc="35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lang="en-US" sz="6000" b="1" spc="-1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en-US" sz="6000" b="1" spc="-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</a:t>
            </a:r>
            <a:r>
              <a:rPr lang="en-US" sz="6000" b="1" spc="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</a:t>
            </a:r>
            <a:r>
              <a:rPr lang="en-US" sz="6000" b="1" spc="-20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6000" b="1" spc="35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6000" b="1" spc="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sz="6000" b="1" spc="-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</a:t>
            </a:r>
            <a:r>
              <a:rPr lang="en-US" sz="6000" b="1" spc="15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sz="6000" b="1" spc="4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en-US" sz="6000" b="1" spc="20" dirty="0">
                <a:solidFill>
                  <a:srgbClr val="92D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CT</a:t>
            </a:r>
            <a:endParaRPr lang="en-US" sz="6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3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ALGORITHM</a:t>
            </a:r>
            <a:r>
              <a:rPr lang="en-US" sz="3950" b="1" spc="35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950" b="1" spc="2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&amp;</a:t>
            </a:r>
            <a:r>
              <a:rPr lang="en-US" sz="3950" b="1" spc="-2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950" b="1" spc="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DEPLOYMENT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1"/>
            <a:ext cx="10594520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Initialize the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1" y="3431723"/>
            <a:ext cx="1115241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5. Cancel Ticket:</a:t>
            </a:r>
            <a:endParaRPr lang="en-US" dirty="0" smtClean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 smtClean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 smtClean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 smtClean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 smtClean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2" y="1159330"/>
            <a:ext cx="11138805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4. Book Ticket: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Prompt the user to enter the train number, number of seats, and passenger details.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Check if the train exists and if there are enough available seats.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If valid, decrement the available seats, generate a booking ID, and store booking details.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a success message with the booking ID</a:t>
            </a: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4" y="1206955"/>
            <a:ext cx="1078502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6. View Booking Details: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1" y="737509"/>
            <a:ext cx="11274879" cy="5493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Deployment: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xmlns="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8" y="1118508"/>
            <a:ext cx="10846253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3. Cloud Deployment: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8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sz="3950" b="1" spc="-1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ES</a:t>
            </a:r>
            <a:r>
              <a:rPr lang="en-US" sz="3950" b="1" spc="-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</a:t>
            </a:r>
            <a:r>
              <a:rPr lang="en-US" sz="3950" b="1" spc="-31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lang="en-US" sz="3950" b="1" spc="2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2" y="1852461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4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1" y="2082249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7" y="1345096"/>
            <a:ext cx="9973917" cy="2120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5. System Design: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6. Optional Features: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xmlns="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8" y="881272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FUTURE</a:t>
            </a:r>
            <a:r>
              <a:rPr lang="en-US" sz="3600" b="1" spc="-11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600" b="1" spc="-1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SCOPE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55385" y="1989043"/>
            <a:ext cx="10703377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398210" y="2127955"/>
            <a:ext cx="52611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endParaRPr lang="en-US" sz="7200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 dirty="0">
                <a:solidFill>
                  <a:srgbClr val="6C244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OU</a:t>
            </a:r>
            <a:r>
              <a:rPr lang="en-US" sz="2750" b="1" spc="40" dirty="0">
                <a:solidFill>
                  <a:srgbClr val="6C244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TL</a:t>
            </a:r>
            <a:r>
              <a:rPr lang="en-US" sz="2750" b="1" spc="-95" dirty="0">
                <a:solidFill>
                  <a:srgbClr val="6C244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sz="2750" b="1" spc="30" dirty="0">
                <a:solidFill>
                  <a:srgbClr val="6C244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lang="en-US" sz="2750" b="1" spc="15" dirty="0">
                <a:solidFill>
                  <a:srgbClr val="6C244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endParaRPr lang="en-US" dirty="0">
              <a:solidFill>
                <a:srgbClr val="6C244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196009" y="1585293"/>
            <a:ext cx="66525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sz="2400" dirty="0">
              <a:solidFill>
                <a:srgbClr val="6C244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3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PROBLEM</a:t>
            </a:r>
            <a:r>
              <a:rPr lang="en-US" sz="3950" b="1" spc="204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950" b="1" spc="-7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STATE</a:t>
            </a:r>
            <a:r>
              <a:rPr lang="en-US" sz="3950" b="1" spc="-75" dirty="0">
                <a:solidFill>
                  <a:srgbClr val="C00000"/>
                </a:solidFill>
                <a:latin typeface="Arial"/>
                <a:ea typeface="+mj-ea"/>
                <a:cs typeface="Arial"/>
              </a:rPr>
              <a:t>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1" y="2889210"/>
            <a:ext cx="6172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3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PROPOSED</a:t>
            </a:r>
            <a:r>
              <a:rPr lang="en-US" sz="3950" b="1" spc="254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95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SOLUTION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2"/>
            <a:ext cx="1129084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2" y="1063489"/>
            <a:ext cx="11241156" cy="4201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Manage train schedules, seat availability, and bookings within the booking 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SYSTEM	</a:t>
            </a:r>
            <a:r>
              <a:rPr lang="en-US" sz="3950" b="1" spc="-15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APPROACH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7" y="2261507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8" y="1274991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3"/>
            <a:ext cx="117715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4. Business Logic: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Validation: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Validate user inputs to ensure they are within acceptable ranges and formats.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Check for seat availability before booking.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Handle edge cases and error conditions gracefully.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Concurrency Control: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Implement measures to handle concurrent access to the same data, preventing race conditions and ensuring data integrity.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30"/>
            <a:ext cx="115810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4" y="1717222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6. Administration: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Admin Interface: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Provide an interface for administrators to manage trains, bookings, and user accounts.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dirty="0" err="1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 to add/remove trains, modify seat availability, view booking history, etc</a:t>
            </a: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8"/>
            <a:ext cx="108258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itchFamily="18" charset="0"/>
                <a:cs typeface="Times New Roman" pitchFamily="18" charset="0"/>
              </a:rPr>
              <a:t>Log errors and exceptions for debugging and monitoring purposes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</TotalTime>
  <Words>1264</Words>
  <Application>Microsoft Office PowerPoint</Application>
  <PresentationFormat>Custom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 </vt:lpstr>
      <vt:lpstr>Slide 2</vt:lpstr>
      <vt:lpstr> </vt:lpstr>
      <vt:lpstr>Slide 4</vt:lpstr>
      <vt:lpstr>Slide 5</vt:lpstr>
      <vt:lpstr> </vt:lpstr>
      <vt:lpstr>Slide 7</vt:lpstr>
      <vt:lpstr>Slide 8</vt:lpstr>
      <vt:lpstr>Slide 9</vt:lpstr>
      <vt:lpstr> </vt:lpstr>
      <vt:lpstr>Slide 11</vt:lpstr>
      <vt:lpstr>Slide 12</vt:lpstr>
      <vt:lpstr>Slide 13</vt:lpstr>
      <vt:lpstr>Slide 14</vt:lpstr>
      <vt:lpstr> 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JOYFUL</cp:lastModifiedBy>
  <cp:revision>826</cp:revision>
  <dcterms:created xsi:type="dcterms:W3CDTF">2024-04-01T16:53:49Z</dcterms:created>
  <dcterms:modified xsi:type="dcterms:W3CDTF">2024-04-30T16:53:27Z</dcterms:modified>
</cp:coreProperties>
</file>