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7" Type="http://schemas.openxmlformats.org/officeDocument/2006/relationships/image" Target="../media/image103.png"/><Relationship Id="rId8" Type="http://schemas.openxmlformats.org/officeDocument/2006/relationships/image" Target="../media/image104.png"/><Relationship Id="rId9" Type="http://schemas.openxmlformats.org/officeDocument/2006/relationships/image" Target="../media/image105.png"/><Relationship Id="rId10" Type="http://schemas.openxmlformats.org/officeDocument/2006/relationships/image" Target="../media/image106.png"/><Relationship Id="rId11" Type="http://schemas.openxmlformats.org/officeDocument/2006/relationships/image" Target="../media/image107.png"/><Relationship Id="rId12" Type="http://schemas.openxmlformats.org/officeDocument/2006/relationships/image" Target="../media/image108.png"/><Relationship Id="rId13" Type="http://schemas.openxmlformats.org/officeDocument/2006/relationships/image" Target="../media/image109.png"/><Relationship Id="rId14" Type="http://schemas.openxmlformats.org/officeDocument/2006/relationships/image" Target="../media/image110.png"/><Relationship Id="rId15" Type="http://schemas.openxmlformats.org/officeDocument/2006/relationships/image" Target="../media/image111.png"/><Relationship Id="rId16" Type="http://schemas.openxmlformats.org/officeDocument/2006/relationships/image" Target="../media/image112.png"/><Relationship Id="rId17" Type="http://schemas.openxmlformats.org/officeDocument/2006/relationships/image" Target="../media/image113.png"/><Relationship Id="rId18" Type="http://schemas.openxmlformats.org/officeDocument/2006/relationships/image" Target="../media/image114.png"/><Relationship Id="rId19" Type="http://schemas.openxmlformats.org/officeDocument/2006/relationships/image" Target="../media/image11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image" Target="../media/image118.png"/><Relationship Id="rId5" Type="http://schemas.openxmlformats.org/officeDocument/2006/relationships/image" Target="../media/image119.png"/><Relationship Id="rId6" Type="http://schemas.openxmlformats.org/officeDocument/2006/relationships/image" Target="../media/image120.png"/><Relationship Id="rId7" Type="http://schemas.openxmlformats.org/officeDocument/2006/relationships/image" Target="../media/image121.png"/><Relationship Id="rId8" Type="http://schemas.openxmlformats.org/officeDocument/2006/relationships/image" Target="../media/image122.png"/><Relationship Id="rId9" Type="http://schemas.openxmlformats.org/officeDocument/2006/relationships/image" Target="../media/image123.png"/><Relationship Id="rId10" Type="http://schemas.openxmlformats.org/officeDocument/2006/relationships/image" Target="../media/image124.png"/><Relationship Id="rId11" Type="http://schemas.openxmlformats.org/officeDocument/2006/relationships/image" Target="../media/image125.png"/><Relationship Id="rId12" Type="http://schemas.openxmlformats.org/officeDocument/2006/relationships/image" Target="../media/image126.png"/><Relationship Id="rId13" Type="http://schemas.openxmlformats.org/officeDocument/2006/relationships/image" Target="../media/image127.png"/><Relationship Id="rId14" Type="http://schemas.openxmlformats.org/officeDocument/2006/relationships/image" Target="../media/image128.png"/><Relationship Id="rId15" Type="http://schemas.openxmlformats.org/officeDocument/2006/relationships/image" Target="../media/image12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0.png"/><Relationship Id="rId3" Type="http://schemas.openxmlformats.org/officeDocument/2006/relationships/image" Target="../media/image131.png"/><Relationship Id="rId4" Type="http://schemas.openxmlformats.org/officeDocument/2006/relationships/image" Target="../media/image132.png"/><Relationship Id="rId5" Type="http://schemas.openxmlformats.org/officeDocument/2006/relationships/image" Target="../media/image133.png"/><Relationship Id="rId6" Type="http://schemas.openxmlformats.org/officeDocument/2006/relationships/image" Target="../media/image134.png"/><Relationship Id="rId7" Type="http://schemas.openxmlformats.org/officeDocument/2006/relationships/image" Target="../media/image135.png"/><Relationship Id="rId8" Type="http://schemas.openxmlformats.org/officeDocument/2006/relationships/image" Target="../media/image136.png"/><Relationship Id="rId9" Type="http://schemas.openxmlformats.org/officeDocument/2006/relationships/image" Target="../media/image137.png"/><Relationship Id="rId10" Type="http://schemas.openxmlformats.org/officeDocument/2006/relationships/image" Target="../media/image138.png"/><Relationship Id="rId11" Type="http://schemas.openxmlformats.org/officeDocument/2006/relationships/image" Target="../media/image139.png"/><Relationship Id="rId12" Type="http://schemas.openxmlformats.org/officeDocument/2006/relationships/image" Target="../media/image140.png"/><Relationship Id="rId13" Type="http://schemas.openxmlformats.org/officeDocument/2006/relationships/image" Target="../media/image141.png"/><Relationship Id="rId14" Type="http://schemas.openxmlformats.org/officeDocument/2006/relationships/image" Target="../media/image142.png"/><Relationship Id="rId15" Type="http://schemas.openxmlformats.org/officeDocument/2006/relationships/image" Target="../media/image143.png"/><Relationship Id="rId16" Type="http://schemas.openxmlformats.org/officeDocument/2006/relationships/image" Target="../media/image144.png"/><Relationship Id="rId17" Type="http://schemas.openxmlformats.org/officeDocument/2006/relationships/image" Target="../media/image145.png"/><Relationship Id="rId18" Type="http://schemas.openxmlformats.org/officeDocument/2006/relationships/image" Target="../media/image14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7.png"/><Relationship Id="rId3" Type="http://schemas.openxmlformats.org/officeDocument/2006/relationships/image" Target="../media/image148.png"/><Relationship Id="rId4" Type="http://schemas.openxmlformats.org/officeDocument/2006/relationships/image" Target="../media/image149.png"/><Relationship Id="rId5" Type="http://schemas.openxmlformats.org/officeDocument/2006/relationships/image" Target="../media/image150.png"/><Relationship Id="rId6" Type="http://schemas.openxmlformats.org/officeDocument/2006/relationships/image" Target="../media/image151.png"/><Relationship Id="rId7" Type="http://schemas.openxmlformats.org/officeDocument/2006/relationships/image" Target="../media/image152.png"/><Relationship Id="rId8" Type="http://schemas.openxmlformats.org/officeDocument/2006/relationships/image" Target="../media/image153.png"/><Relationship Id="rId9" Type="http://schemas.openxmlformats.org/officeDocument/2006/relationships/image" Target="../media/image154.png"/><Relationship Id="rId10" Type="http://schemas.openxmlformats.org/officeDocument/2006/relationships/image" Target="../media/image155.png"/><Relationship Id="rId11" Type="http://schemas.openxmlformats.org/officeDocument/2006/relationships/image" Target="../media/image156.png"/><Relationship Id="rId12" Type="http://schemas.openxmlformats.org/officeDocument/2006/relationships/image" Target="../media/image157.png"/><Relationship Id="rId13" Type="http://schemas.openxmlformats.org/officeDocument/2006/relationships/image" Target="../media/image158.png"/><Relationship Id="rId14" Type="http://schemas.openxmlformats.org/officeDocument/2006/relationships/image" Target="../media/image159.png"/><Relationship Id="rId15" Type="http://schemas.openxmlformats.org/officeDocument/2006/relationships/image" Target="../media/image160.png"/><Relationship Id="rId16" Type="http://schemas.openxmlformats.org/officeDocument/2006/relationships/image" Target="../media/image161.png"/><Relationship Id="rId17" Type="http://schemas.openxmlformats.org/officeDocument/2006/relationships/image" Target="../media/image162.png"/><Relationship Id="rId18" Type="http://schemas.openxmlformats.org/officeDocument/2006/relationships/image" Target="../media/image163.png"/><Relationship Id="rId19" Type="http://schemas.openxmlformats.org/officeDocument/2006/relationships/image" Target="../media/image164.png"/><Relationship Id="rId20" Type="http://schemas.openxmlformats.org/officeDocument/2006/relationships/image" Target="../media/image165.png"/><Relationship Id="rId21" Type="http://schemas.openxmlformats.org/officeDocument/2006/relationships/image" Target="../media/image166.png"/><Relationship Id="rId22" Type="http://schemas.openxmlformats.org/officeDocument/2006/relationships/image" Target="../media/image16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8.png"/><Relationship Id="rId3" Type="http://schemas.openxmlformats.org/officeDocument/2006/relationships/image" Target="../media/image169.png"/><Relationship Id="rId4" Type="http://schemas.openxmlformats.org/officeDocument/2006/relationships/image" Target="../media/image170.png"/><Relationship Id="rId5" Type="http://schemas.openxmlformats.org/officeDocument/2006/relationships/image" Target="../media/image171.png"/><Relationship Id="rId6" Type="http://schemas.openxmlformats.org/officeDocument/2006/relationships/image" Target="../media/image172.png"/><Relationship Id="rId7" Type="http://schemas.openxmlformats.org/officeDocument/2006/relationships/image" Target="../media/image173.png"/><Relationship Id="rId8" Type="http://schemas.openxmlformats.org/officeDocument/2006/relationships/image" Target="../media/image174.png"/><Relationship Id="rId9" Type="http://schemas.openxmlformats.org/officeDocument/2006/relationships/image" Target="../media/image175.png"/><Relationship Id="rId10" Type="http://schemas.openxmlformats.org/officeDocument/2006/relationships/image" Target="../media/image176.png"/><Relationship Id="rId11" Type="http://schemas.openxmlformats.org/officeDocument/2006/relationships/image" Target="../media/image177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8.png"/><Relationship Id="rId3" Type="http://schemas.openxmlformats.org/officeDocument/2006/relationships/image" Target="../media/image179.png"/><Relationship Id="rId4" Type="http://schemas.openxmlformats.org/officeDocument/2006/relationships/image" Target="../media/image180.png"/><Relationship Id="rId5" Type="http://schemas.openxmlformats.org/officeDocument/2006/relationships/image" Target="../media/image181.png"/><Relationship Id="rId6" Type="http://schemas.openxmlformats.org/officeDocument/2006/relationships/image" Target="../media/image182.png"/><Relationship Id="rId7" Type="http://schemas.openxmlformats.org/officeDocument/2006/relationships/image" Target="../media/image183.png"/><Relationship Id="rId8" Type="http://schemas.openxmlformats.org/officeDocument/2006/relationships/image" Target="../media/image184.png"/><Relationship Id="rId9" Type="http://schemas.openxmlformats.org/officeDocument/2006/relationships/image" Target="../media/image185.png"/><Relationship Id="rId10" Type="http://schemas.openxmlformats.org/officeDocument/2006/relationships/image" Target="../media/image186.png"/><Relationship Id="rId11" Type="http://schemas.openxmlformats.org/officeDocument/2006/relationships/image" Target="../media/image187.png"/><Relationship Id="rId12" Type="http://schemas.openxmlformats.org/officeDocument/2006/relationships/image" Target="../media/image188.png"/><Relationship Id="rId13" Type="http://schemas.openxmlformats.org/officeDocument/2006/relationships/image" Target="../media/image189.png"/><Relationship Id="rId14" Type="http://schemas.openxmlformats.org/officeDocument/2006/relationships/image" Target="../media/image190.png"/><Relationship Id="rId15" Type="http://schemas.openxmlformats.org/officeDocument/2006/relationships/image" Target="../media/image191.png"/><Relationship Id="rId16" Type="http://schemas.openxmlformats.org/officeDocument/2006/relationships/image" Target="../media/image192.png"/><Relationship Id="rId17" Type="http://schemas.openxmlformats.org/officeDocument/2006/relationships/image" Target="../media/image193.png"/><Relationship Id="rId18" Type="http://schemas.openxmlformats.org/officeDocument/2006/relationships/image" Target="../media/image194.png"/><Relationship Id="rId19" Type="http://schemas.openxmlformats.org/officeDocument/2006/relationships/image" Target="../media/image195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6.png"/><Relationship Id="rId3" Type="http://schemas.openxmlformats.org/officeDocument/2006/relationships/image" Target="../media/image197.png"/><Relationship Id="rId4" Type="http://schemas.openxmlformats.org/officeDocument/2006/relationships/image" Target="../media/image198.png"/><Relationship Id="rId5" Type="http://schemas.openxmlformats.org/officeDocument/2006/relationships/image" Target="../media/image199.png"/><Relationship Id="rId6" Type="http://schemas.openxmlformats.org/officeDocument/2006/relationships/image" Target="../media/image200.png"/><Relationship Id="rId7" Type="http://schemas.openxmlformats.org/officeDocument/2006/relationships/image" Target="../media/image201.png"/><Relationship Id="rId8" Type="http://schemas.openxmlformats.org/officeDocument/2006/relationships/image" Target="../media/image202.png"/><Relationship Id="rId9" Type="http://schemas.openxmlformats.org/officeDocument/2006/relationships/image" Target="../media/image203.png"/><Relationship Id="rId10" Type="http://schemas.openxmlformats.org/officeDocument/2006/relationships/image" Target="../media/image204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5.png"/><Relationship Id="rId3" Type="http://schemas.openxmlformats.org/officeDocument/2006/relationships/image" Target="../media/image206.png"/><Relationship Id="rId4" Type="http://schemas.openxmlformats.org/officeDocument/2006/relationships/image" Target="../media/image207.png"/><Relationship Id="rId5" Type="http://schemas.openxmlformats.org/officeDocument/2006/relationships/image" Target="../media/image208.png"/><Relationship Id="rId6" Type="http://schemas.openxmlformats.org/officeDocument/2006/relationships/image" Target="../media/image209.png"/><Relationship Id="rId7" Type="http://schemas.openxmlformats.org/officeDocument/2006/relationships/image" Target="../media/image210.png"/><Relationship Id="rId8" Type="http://schemas.openxmlformats.org/officeDocument/2006/relationships/image" Target="../media/image211.png"/><Relationship Id="rId9" Type="http://schemas.openxmlformats.org/officeDocument/2006/relationships/image" Target="../media/image212.png"/><Relationship Id="rId10" Type="http://schemas.openxmlformats.org/officeDocument/2006/relationships/image" Target="../media/image213.png"/><Relationship Id="rId11" Type="http://schemas.openxmlformats.org/officeDocument/2006/relationships/image" Target="../media/image214.png"/><Relationship Id="rId12" Type="http://schemas.openxmlformats.org/officeDocument/2006/relationships/image" Target="../media/image215.png"/><Relationship Id="rId13" Type="http://schemas.openxmlformats.org/officeDocument/2006/relationships/image" Target="../media/image216.png"/><Relationship Id="rId14" Type="http://schemas.openxmlformats.org/officeDocument/2006/relationships/image" Target="../media/image217.png"/><Relationship Id="rId15" Type="http://schemas.openxmlformats.org/officeDocument/2006/relationships/image" Target="../media/image218.png"/><Relationship Id="rId16" Type="http://schemas.openxmlformats.org/officeDocument/2006/relationships/image" Target="../media/image219.png"/><Relationship Id="rId17" Type="http://schemas.openxmlformats.org/officeDocument/2006/relationships/image" Target="../media/image22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Relationship Id="rId11" Type="http://schemas.openxmlformats.org/officeDocument/2006/relationships/image" Target="../media/image5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Relationship Id="rId9" Type="http://schemas.openxmlformats.org/officeDocument/2006/relationships/image" Target="../media/image59.png"/><Relationship Id="rId10" Type="http://schemas.openxmlformats.org/officeDocument/2006/relationships/image" Target="../media/image60.png"/><Relationship Id="rId11" Type="http://schemas.openxmlformats.org/officeDocument/2006/relationships/image" Target="../media/image6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Relationship Id="rId9" Type="http://schemas.openxmlformats.org/officeDocument/2006/relationships/image" Target="../media/image69.png"/><Relationship Id="rId10" Type="http://schemas.openxmlformats.org/officeDocument/2006/relationships/image" Target="../media/image70.png"/><Relationship Id="rId11" Type="http://schemas.openxmlformats.org/officeDocument/2006/relationships/image" Target="../media/image71.png"/><Relationship Id="rId12" Type="http://schemas.openxmlformats.org/officeDocument/2006/relationships/image" Target="../media/image72.png"/><Relationship Id="rId13" Type="http://schemas.openxmlformats.org/officeDocument/2006/relationships/image" Target="../media/image7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8" Type="http://schemas.openxmlformats.org/officeDocument/2006/relationships/image" Target="../media/image80.png"/><Relationship Id="rId9" Type="http://schemas.openxmlformats.org/officeDocument/2006/relationships/image" Target="../media/image81.png"/><Relationship Id="rId10" Type="http://schemas.openxmlformats.org/officeDocument/2006/relationships/image" Target="../media/image82.png"/><Relationship Id="rId11" Type="http://schemas.openxmlformats.org/officeDocument/2006/relationships/image" Target="../media/image8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image" Target="../media/image93.png"/><Relationship Id="rId12" Type="http://schemas.openxmlformats.org/officeDocument/2006/relationships/image" Target="../media/image94.png"/><Relationship Id="rId13" Type="http://schemas.openxmlformats.org/officeDocument/2006/relationships/image" Target="../media/image95.png"/><Relationship Id="rId14" Type="http://schemas.openxmlformats.org/officeDocument/2006/relationships/image" Target="../media/image96.png"/><Relationship Id="rId15" Type="http://schemas.openxmlformats.org/officeDocument/2006/relationships/image" Target="../media/image9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6667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6695" y="636833"/>
            <a:ext cx="17652324" cy="9428571"/>
            <a:chOff x="316695" y="636833"/>
            <a:chExt cx="17652324" cy="94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695" y="636833"/>
              <a:ext cx="17652324" cy="9428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82600" y="74246"/>
            <a:ext cx="15140481" cy="514353"/>
            <a:chOff x="1482600" y="74246"/>
            <a:chExt cx="15140481" cy="51435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482600" y="74246"/>
              <a:ext cx="6235990" cy="514353"/>
              <a:chOff x="1482600" y="74246"/>
              <a:chExt cx="6235990" cy="51435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427299" y="18946"/>
                <a:ext cx="2338239" cy="659220"/>
              </a:xfrm>
              <a:prstGeom prst="rect">
                <a:avLst/>
              </a:prstGeom>
            </p:spPr>
          </p:pic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498040" y="18946"/>
                <a:ext cx="1999172" cy="65922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0616179" y="74246"/>
              <a:ext cx="6006901" cy="514353"/>
              <a:chOff x="10616179" y="74246"/>
              <a:chExt cx="6006901" cy="51435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560879" y="18946"/>
                <a:ext cx="2338239" cy="668744"/>
              </a:xfrm>
              <a:prstGeom prst="rect">
                <a:avLst/>
              </a:prstGeom>
            </p:spPr>
          </p:pic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402531" y="18946"/>
                <a:ext cx="2008696" cy="668744"/>
              </a:xfrm>
              <a:prstGeom prst="rect">
                <a:avLst/>
              </a:prstGeom>
            </p:spPr>
          </p:pic>
        </p:grpSp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228031" y="2631039"/>
            <a:ext cx="9677904" cy="295114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6667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6695" y="636833"/>
            <a:ext cx="17652324" cy="9428571"/>
            <a:chOff x="316695" y="636833"/>
            <a:chExt cx="17652324" cy="94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695" y="636833"/>
              <a:ext cx="17652324" cy="942857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7300" y="18946"/>
            <a:ext cx="2338239" cy="65922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98040" y="18946"/>
            <a:ext cx="1999172" cy="65922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60879" y="18946"/>
            <a:ext cx="2338239" cy="66874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02531" y="18946"/>
            <a:ext cx="2008696" cy="6687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79920" y="1181752"/>
            <a:ext cx="5921359" cy="603915"/>
            <a:chOff x="979920" y="1181752"/>
            <a:chExt cx="5921359" cy="60391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7064" y="1118897"/>
              <a:ext cx="2615718" cy="781803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23499" y="1146043"/>
              <a:ext cx="1352713" cy="673971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02267" y="1232076"/>
              <a:ext cx="2799934" cy="5224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58792" y="2062996"/>
            <a:ext cx="6744034" cy="4733147"/>
            <a:chOff x="758792" y="2062996"/>
            <a:chExt cx="6744034" cy="473314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8792" y="2062996"/>
              <a:ext cx="6744034" cy="473314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269359" y="-188183"/>
            <a:ext cx="6564638" cy="3343786"/>
            <a:chOff x="8269359" y="-188183"/>
            <a:chExt cx="6564638" cy="334378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69359" y="-188183"/>
              <a:ext cx="6564638" cy="33437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172131" y="3882960"/>
            <a:ext cx="7230101" cy="4729973"/>
            <a:chOff x="8172131" y="3882960"/>
            <a:chExt cx="7230101" cy="472997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172131" y="3882960"/>
              <a:ext cx="7230101" cy="472997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52381" y="7570288"/>
            <a:ext cx="3838638" cy="2085291"/>
            <a:chOff x="952381" y="7570288"/>
            <a:chExt cx="3838638" cy="208529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52381" y="7570288"/>
              <a:ext cx="3838638" cy="208529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551977" y="2875473"/>
            <a:ext cx="6180936" cy="128571"/>
            <a:chOff x="2551977" y="2875473"/>
            <a:chExt cx="6180936" cy="12857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900000">
              <a:off x="2551977" y="2875473"/>
              <a:ext cx="6180936" cy="1285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264938" y="8204217"/>
            <a:ext cx="1556182" cy="128571"/>
            <a:chOff x="2264938" y="8204217"/>
            <a:chExt cx="1556182" cy="12857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5340000">
              <a:off x="2264938" y="8204217"/>
              <a:ext cx="1556182" cy="128571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34467" y="6758049"/>
            <a:ext cx="6196053" cy="93032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3261939" y="3474441"/>
            <a:ext cx="1483006" cy="128571"/>
            <a:chOff x="13261939" y="3474441"/>
            <a:chExt cx="1483006" cy="12857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6300000">
              <a:off x="13261939" y="3474441"/>
              <a:ext cx="1483006" cy="128571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970786" y="3199039"/>
            <a:ext cx="8375939" cy="473349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231264" y="8812459"/>
            <a:ext cx="8691339" cy="47335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6667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6695" y="636833"/>
            <a:ext cx="17652324" cy="9428571"/>
            <a:chOff x="316695" y="636833"/>
            <a:chExt cx="17652324" cy="94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695" y="636833"/>
              <a:ext cx="17652324" cy="942857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7300" y="18946"/>
            <a:ext cx="2338239" cy="65922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98040" y="18946"/>
            <a:ext cx="1999172" cy="65922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60879" y="18946"/>
            <a:ext cx="2338239" cy="66874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02531" y="18946"/>
            <a:ext cx="2008696" cy="6687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79920" y="1181752"/>
            <a:ext cx="5921359" cy="603915"/>
            <a:chOff x="979920" y="1181752"/>
            <a:chExt cx="5921359" cy="60391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7064" y="1118897"/>
              <a:ext cx="2615718" cy="781803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23499" y="1146043"/>
              <a:ext cx="1352713" cy="673971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02267" y="1232076"/>
              <a:ext cx="2277753" cy="4939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61597" y="1923617"/>
            <a:ext cx="4564408" cy="7561547"/>
            <a:chOff x="3761597" y="1923617"/>
            <a:chExt cx="4564408" cy="756154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61597" y="1923617"/>
              <a:ext cx="4564408" cy="756154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491206" y="1923617"/>
            <a:ext cx="4548733" cy="7489297"/>
            <a:chOff x="8491206" y="1923617"/>
            <a:chExt cx="4548733" cy="748929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91206" y="1923617"/>
              <a:ext cx="4548733" cy="748929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46062" y="1923617"/>
            <a:ext cx="2305401" cy="7589798"/>
            <a:chOff x="1246062" y="1923617"/>
            <a:chExt cx="2305401" cy="758979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46062" y="1923617"/>
              <a:ext cx="2305401" cy="758979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295378" y="3660327"/>
            <a:ext cx="2645044" cy="128571"/>
            <a:chOff x="12295378" y="3660327"/>
            <a:chExt cx="2645044" cy="12857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2940000">
              <a:off x="12295378" y="3660327"/>
              <a:ext cx="2645044" cy="128571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277203" y="1885523"/>
            <a:ext cx="4660339" cy="188212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488003" y="4808311"/>
            <a:ext cx="3309339" cy="138729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6667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6695" y="636833"/>
            <a:ext cx="17652324" cy="9428571"/>
            <a:chOff x="316695" y="636833"/>
            <a:chExt cx="17652324" cy="94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695" y="636833"/>
              <a:ext cx="17652324" cy="942857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7300" y="18946"/>
            <a:ext cx="2338239" cy="65922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98040" y="18946"/>
            <a:ext cx="1999172" cy="65922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60879" y="18946"/>
            <a:ext cx="2338239" cy="66874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02531" y="18946"/>
            <a:ext cx="2008696" cy="6687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79920" y="1181752"/>
            <a:ext cx="8740381" cy="603915"/>
            <a:chOff x="979920" y="1181752"/>
            <a:chExt cx="8740381" cy="60391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7064" y="1118897"/>
              <a:ext cx="2615718" cy="781803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23499" y="1146043"/>
              <a:ext cx="1352713" cy="673971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02267" y="1232076"/>
              <a:ext cx="1420095" cy="4939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2135" y="1937130"/>
            <a:ext cx="5315686" cy="3730694"/>
            <a:chOff x="1152135" y="1937130"/>
            <a:chExt cx="5315686" cy="373069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52135" y="1937130"/>
              <a:ext cx="5315686" cy="373069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34368" y="2585162"/>
            <a:ext cx="11279976" cy="6517073"/>
            <a:chOff x="1734368" y="2585162"/>
            <a:chExt cx="11279976" cy="651707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34368" y="2585162"/>
              <a:ext cx="11279976" cy="651707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597871" y="1533334"/>
            <a:ext cx="7245101" cy="93032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373388" y="7117911"/>
            <a:ext cx="4221873" cy="188212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315441" y="7090353"/>
            <a:ext cx="4287321" cy="1468123"/>
            <a:chOff x="7315441" y="7090353"/>
            <a:chExt cx="4287321" cy="146812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15441" y="7090353"/>
              <a:ext cx="4287321" cy="146812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025523" y="2092417"/>
            <a:ext cx="5277600" cy="3420121"/>
            <a:chOff x="12025523" y="2092417"/>
            <a:chExt cx="5277600" cy="342012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025523" y="2092417"/>
              <a:ext cx="5277600" cy="3420121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196559" y="5960194"/>
            <a:ext cx="4100739" cy="233651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627634" y="3140921"/>
            <a:ext cx="2049374" cy="107143"/>
            <a:chOff x="5627634" y="3140921"/>
            <a:chExt cx="2049374" cy="10714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4080000">
              <a:off x="5627634" y="3140921"/>
              <a:ext cx="2049374" cy="1071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620870" y="6028991"/>
            <a:ext cx="9238994" cy="107143"/>
            <a:chOff x="3620870" y="6028991"/>
            <a:chExt cx="9238994" cy="10714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800000">
              <a:off x="3620870" y="6028991"/>
              <a:ext cx="9238994" cy="107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6667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6695" y="636833"/>
            <a:ext cx="17652324" cy="9428571"/>
            <a:chOff x="316695" y="636833"/>
            <a:chExt cx="17652324" cy="94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695" y="636833"/>
              <a:ext cx="17652324" cy="942857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7300" y="18946"/>
            <a:ext cx="2338239" cy="65922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98040" y="18946"/>
            <a:ext cx="1999172" cy="65922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60879" y="18946"/>
            <a:ext cx="2338239" cy="66874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02531" y="18946"/>
            <a:ext cx="2008696" cy="6687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79920" y="1181752"/>
            <a:ext cx="8740381" cy="603915"/>
            <a:chOff x="979920" y="1181752"/>
            <a:chExt cx="8740381" cy="60391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7064" y="1118897"/>
              <a:ext cx="2615718" cy="781803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23499" y="1146043"/>
              <a:ext cx="1352713" cy="673971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02267" y="1232076"/>
              <a:ext cx="1420095" cy="4939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942630" y="5941704"/>
            <a:ext cx="8881423" cy="3287075"/>
            <a:chOff x="8942630" y="5941704"/>
            <a:chExt cx="8881423" cy="328707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42630" y="5941704"/>
              <a:ext cx="8881423" cy="328707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4769" y="1785667"/>
            <a:ext cx="9657143" cy="3929491"/>
            <a:chOff x="724769" y="1785667"/>
            <a:chExt cx="9657143" cy="392949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24769" y="1785667"/>
              <a:ext cx="9653870" cy="767922"/>
              <a:chOff x="724769" y="1785667"/>
              <a:chExt cx="9653870" cy="767922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724769" y="1785667"/>
                <a:ext cx="9653870" cy="76792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724769" y="2553589"/>
              <a:ext cx="9653870" cy="618712"/>
              <a:chOff x="724769" y="2553589"/>
              <a:chExt cx="9653870" cy="618712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724769" y="2553589"/>
                <a:ext cx="9653870" cy="618712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724769" y="3172301"/>
              <a:ext cx="9653870" cy="2538159"/>
              <a:chOff x="724769" y="3172301"/>
              <a:chExt cx="9653870" cy="2538159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724769" y="3172301"/>
                <a:ext cx="9653870" cy="2538159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8259468" y="5715158"/>
            <a:ext cx="4376521" cy="1060465"/>
            <a:chOff x="8259468" y="5715158"/>
            <a:chExt cx="4376521" cy="106046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259468" y="5715158"/>
              <a:ext cx="4376521" cy="106046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163349" y="2100854"/>
            <a:ext cx="1940515" cy="107143"/>
            <a:chOff x="10163349" y="2100854"/>
            <a:chExt cx="1940515" cy="10714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20000">
              <a:off x="10163349" y="2100854"/>
              <a:ext cx="1940515" cy="10714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104843" y="2514415"/>
            <a:ext cx="2055374" cy="107143"/>
            <a:chOff x="10104843" y="2514415"/>
            <a:chExt cx="2055374" cy="10714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140000">
              <a:off x="10104843" y="2514415"/>
              <a:ext cx="2055374" cy="107143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166260" y="1936124"/>
            <a:ext cx="3714339" cy="959568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8943224" y="3724731"/>
            <a:ext cx="3009010" cy="107143"/>
            <a:chOff x="8943224" y="3724731"/>
            <a:chExt cx="3009010" cy="10714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60000">
              <a:off x="8943224" y="3724731"/>
              <a:ext cx="3009010" cy="107143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111144" y="3270579"/>
            <a:ext cx="5450358" cy="142773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8533353" y="5941704"/>
            <a:ext cx="3828751" cy="529897"/>
            <a:chOff x="8533353" y="5941704"/>
            <a:chExt cx="3828751" cy="529897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533353" y="5941704"/>
              <a:ext cx="3828751" cy="52989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8664176" y="6779862"/>
            <a:ext cx="1150133" cy="85714"/>
            <a:chOff x="8664176" y="6779862"/>
            <a:chExt cx="1150133" cy="85714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3480000">
              <a:off x="8664176" y="6779862"/>
              <a:ext cx="1150133" cy="85714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881593" y="6099853"/>
            <a:ext cx="7295234" cy="14277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6667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6695" y="636833"/>
            <a:ext cx="17652324" cy="9428571"/>
            <a:chOff x="316695" y="636833"/>
            <a:chExt cx="17652324" cy="94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695" y="636833"/>
              <a:ext cx="17652324" cy="942857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7300" y="18946"/>
            <a:ext cx="2338239" cy="65922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98040" y="18946"/>
            <a:ext cx="1999172" cy="65922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60879" y="18946"/>
            <a:ext cx="2338239" cy="66874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02531" y="18946"/>
            <a:ext cx="2008696" cy="6687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79920" y="1181752"/>
            <a:ext cx="8810098" cy="603915"/>
            <a:chOff x="979920" y="1181752"/>
            <a:chExt cx="8810098" cy="60391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7064" y="1118897"/>
              <a:ext cx="2615718" cy="781803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23499" y="1146043"/>
              <a:ext cx="1352713" cy="673971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02267" y="1232076"/>
              <a:ext cx="3607762" cy="4939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753875" y="3162668"/>
            <a:ext cx="12777964" cy="5604755"/>
            <a:chOff x="2753875" y="3162668"/>
            <a:chExt cx="12777964" cy="560475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53875" y="3162668"/>
              <a:ext cx="12777964" cy="560475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076085" y="2133115"/>
            <a:ext cx="10660768" cy="95956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6667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6695" y="636833"/>
            <a:ext cx="17652324" cy="9428571"/>
            <a:chOff x="316695" y="636833"/>
            <a:chExt cx="17652324" cy="94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695" y="636833"/>
              <a:ext cx="17652324" cy="942857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7300" y="18946"/>
            <a:ext cx="2338239" cy="65922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98040" y="18946"/>
            <a:ext cx="1999172" cy="65922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60879" y="18946"/>
            <a:ext cx="2338239" cy="66874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02531" y="18946"/>
            <a:ext cx="2008696" cy="6687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79920" y="1181752"/>
            <a:ext cx="8740381" cy="603915"/>
            <a:chOff x="979920" y="1181752"/>
            <a:chExt cx="8740381" cy="60391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7064" y="1118897"/>
              <a:ext cx="2615718" cy="781803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23499" y="1146043"/>
              <a:ext cx="1352713" cy="673971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02267" y="1232076"/>
              <a:ext cx="5174534" cy="52247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9920" y="2727029"/>
            <a:ext cx="5647619" cy="4673507"/>
            <a:chOff x="979920" y="2727029"/>
            <a:chExt cx="5647619" cy="467350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79920" y="2762441"/>
              <a:ext cx="5646812" cy="4629107"/>
              <a:chOff x="979920" y="2762441"/>
              <a:chExt cx="5646812" cy="4629107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79920" y="2762441"/>
                <a:ext cx="5646812" cy="4629107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79920" y="2727029"/>
              <a:ext cx="5641025" cy="655655"/>
              <a:chOff x="979920" y="2727029"/>
              <a:chExt cx="5641025" cy="655655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979920" y="2727029"/>
                <a:ext cx="5641025" cy="655655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2010537" y="5351119"/>
            <a:ext cx="6679145" cy="4120555"/>
            <a:chOff x="2010537" y="5351119"/>
            <a:chExt cx="6679145" cy="412055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10537" y="5351119"/>
              <a:ext cx="6679145" cy="412055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52381" y="1785667"/>
            <a:ext cx="4006882" cy="668126"/>
            <a:chOff x="952381" y="1785667"/>
            <a:chExt cx="4006882" cy="66812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52381" y="1785667"/>
              <a:ext cx="4006882" cy="6681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53668" y="2906842"/>
            <a:ext cx="2374247" cy="107143"/>
            <a:chOff x="1153668" y="2906842"/>
            <a:chExt cx="2374247" cy="10714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2280000">
              <a:off x="1153668" y="2906842"/>
              <a:ext cx="2374247" cy="1071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70633" y="4283778"/>
            <a:ext cx="4215547" cy="107143"/>
            <a:chOff x="1570633" y="4283778"/>
            <a:chExt cx="4215547" cy="10714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280000">
              <a:off x="1570633" y="4283778"/>
              <a:ext cx="4215547" cy="107143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497731" y="3034434"/>
            <a:ext cx="7095368" cy="505177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6616996" y="3144363"/>
            <a:ext cx="2922779" cy="35714"/>
            <a:chOff x="6616996" y="3144363"/>
            <a:chExt cx="2922779" cy="3571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240000">
              <a:off x="6616996" y="3144363"/>
              <a:ext cx="2922779" cy="3571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653576" y="6980163"/>
            <a:ext cx="2287735" cy="35714"/>
            <a:chOff x="8653576" y="6980163"/>
            <a:chExt cx="2287735" cy="35714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140000">
              <a:off x="8653576" y="6980163"/>
              <a:ext cx="2287735" cy="35714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839703" y="6407667"/>
            <a:ext cx="4541577" cy="50517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6667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6695" y="636833"/>
            <a:ext cx="17652324" cy="9428571"/>
            <a:chOff x="316695" y="636833"/>
            <a:chExt cx="17652324" cy="94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695" y="636833"/>
              <a:ext cx="17652324" cy="942857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7300" y="18946"/>
            <a:ext cx="2338239" cy="65922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98040" y="18946"/>
            <a:ext cx="1999172" cy="65922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60879" y="18946"/>
            <a:ext cx="2338239" cy="66874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02531" y="18946"/>
            <a:ext cx="2008696" cy="6687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79920" y="1181752"/>
            <a:ext cx="8740381" cy="603915"/>
            <a:chOff x="979920" y="1181752"/>
            <a:chExt cx="8740381" cy="60391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7064" y="1118897"/>
              <a:ext cx="2615718" cy="781803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23499" y="1146043"/>
              <a:ext cx="1352713" cy="673971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02267" y="1232076"/>
              <a:ext cx="1420096" cy="49390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336242" y="1785667"/>
            <a:ext cx="13613230" cy="765744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6667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6695" y="636833"/>
            <a:ext cx="17652324" cy="9428571"/>
            <a:chOff x="316695" y="636833"/>
            <a:chExt cx="17652324" cy="94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695" y="636833"/>
              <a:ext cx="17652324" cy="942857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7300" y="18946"/>
            <a:ext cx="2338239" cy="65922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98040" y="18946"/>
            <a:ext cx="1999172" cy="65922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60879" y="18946"/>
            <a:ext cx="2338239" cy="66874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02531" y="18946"/>
            <a:ext cx="2008696" cy="6687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79920" y="1181752"/>
            <a:ext cx="8740381" cy="603915"/>
            <a:chOff x="979920" y="1181752"/>
            <a:chExt cx="8740381" cy="60391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7064" y="1118897"/>
              <a:ext cx="2615718" cy="781803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23499" y="1146043"/>
              <a:ext cx="1352713" cy="673971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02267" y="1232076"/>
              <a:ext cx="2080019" cy="4939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00000" y="2354740"/>
            <a:ext cx="15423080" cy="1562525"/>
            <a:chOff x="1200000" y="2354740"/>
            <a:chExt cx="15423080" cy="156252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52382" y="2307122"/>
              <a:ext cx="9636900" cy="634386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52382" y="2861192"/>
              <a:ext cx="8392491" cy="11497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00000" y="4080914"/>
            <a:ext cx="15423080" cy="997982"/>
            <a:chOff x="1200000" y="4080914"/>
            <a:chExt cx="15423080" cy="99798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52382" y="4033296"/>
              <a:ext cx="10032986" cy="634386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52382" y="4587366"/>
              <a:ext cx="11000729" cy="58453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00000" y="5206819"/>
            <a:ext cx="15423080" cy="997982"/>
            <a:chOff x="1200000" y="5206819"/>
            <a:chExt cx="15423080" cy="99798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52382" y="5159201"/>
              <a:ext cx="12647662" cy="634386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52382" y="5713271"/>
              <a:ext cx="11154653" cy="58453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00000" y="6204798"/>
            <a:ext cx="15423080" cy="1066828"/>
            <a:chOff x="1200000" y="6204798"/>
            <a:chExt cx="15423080" cy="106682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52382" y="6157180"/>
              <a:ext cx="4202300" cy="703234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52382" y="6780096"/>
              <a:ext cx="9036929" cy="5845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6667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6695" y="636833"/>
            <a:ext cx="17652324" cy="9428571"/>
            <a:chOff x="316695" y="636833"/>
            <a:chExt cx="17652324" cy="94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695" y="636833"/>
              <a:ext cx="17652324" cy="942857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7300" y="18946"/>
            <a:ext cx="2338239" cy="65922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98040" y="18946"/>
            <a:ext cx="1999172" cy="65922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60879" y="18946"/>
            <a:ext cx="2338239" cy="66874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02531" y="18946"/>
            <a:ext cx="2008696" cy="6687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79920" y="1181752"/>
            <a:ext cx="5921360" cy="603915"/>
            <a:chOff x="979920" y="1181752"/>
            <a:chExt cx="5921360" cy="60391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7064" y="1118897"/>
              <a:ext cx="2615718" cy="781803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23499" y="1146043"/>
              <a:ext cx="1352713" cy="673971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02268" y="1232077"/>
              <a:ext cx="3383676" cy="4939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52381" y="2369721"/>
            <a:ext cx="5542517" cy="402648"/>
            <a:chOff x="952381" y="2369721"/>
            <a:chExt cx="5542517" cy="4026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08572" y="2325912"/>
              <a:ext cx="1385358" cy="470053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21420" y="2325915"/>
              <a:ext cx="4081862" cy="57788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52381" y="2844000"/>
            <a:ext cx="5542517" cy="467935"/>
            <a:chOff x="952381" y="2844000"/>
            <a:chExt cx="5542517" cy="46793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08573" y="2800192"/>
              <a:ext cx="1013234" cy="535243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21420" y="2800192"/>
              <a:ext cx="854024" cy="5778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52381" y="3354790"/>
            <a:ext cx="5542517" cy="472697"/>
            <a:chOff x="952381" y="3354790"/>
            <a:chExt cx="5542517" cy="47269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08573" y="3310982"/>
              <a:ext cx="1284615" cy="540186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521420" y="3372887"/>
              <a:ext cx="2324329" cy="57788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52381" y="5854266"/>
            <a:ext cx="9663794" cy="1989890"/>
            <a:chOff x="952381" y="5854266"/>
            <a:chExt cx="9663794" cy="198989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08573" y="5810458"/>
              <a:ext cx="722805" cy="2054062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521416" y="5810458"/>
              <a:ext cx="5609834" cy="2143424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08573" y="5199363"/>
            <a:ext cx="1366157" cy="5384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6667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6695" y="636833"/>
            <a:ext cx="17652324" cy="9428571"/>
            <a:chOff x="316695" y="636833"/>
            <a:chExt cx="17652324" cy="94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695" y="636833"/>
              <a:ext cx="17652324" cy="942857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7300" y="18946"/>
            <a:ext cx="2338239" cy="65922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98040" y="18946"/>
            <a:ext cx="1999172" cy="65922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60879" y="18946"/>
            <a:ext cx="2338239" cy="66874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02531" y="18946"/>
            <a:ext cx="2008696" cy="6687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79920" y="1181752"/>
            <a:ext cx="5921359" cy="603915"/>
            <a:chOff x="979920" y="1181752"/>
            <a:chExt cx="5921359" cy="60391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7064" y="1118897"/>
              <a:ext cx="2615718" cy="781803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23499" y="1146043"/>
              <a:ext cx="1352713" cy="673971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02267" y="1232076"/>
              <a:ext cx="1429619" cy="49390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95536" y="4105185"/>
            <a:ext cx="12712570" cy="26351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6667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6695" y="636833"/>
            <a:ext cx="17652324" cy="9428571"/>
            <a:chOff x="316695" y="636833"/>
            <a:chExt cx="17652324" cy="94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695" y="636833"/>
              <a:ext cx="17652324" cy="942857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7300" y="18946"/>
            <a:ext cx="2338239" cy="65922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98040" y="18946"/>
            <a:ext cx="1999172" cy="65922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60879" y="18946"/>
            <a:ext cx="2338239" cy="66874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02531" y="18946"/>
            <a:ext cx="2008696" cy="6687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79920" y="1181752"/>
            <a:ext cx="5921359" cy="603915"/>
            <a:chOff x="979920" y="1181752"/>
            <a:chExt cx="5921359" cy="60391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7064" y="1118897"/>
              <a:ext cx="2615718" cy="781803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23499" y="1146043"/>
              <a:ext cx="1352713" cy="673971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02267" y="1232076"/>
              <a:ext cx="982457" cy="6011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09903" y="2525063"/>
            <a:ext cx="16265908" cy="5235589"/>
            <a:chOff x="1009903" y="2525063"/>
            <a:chExt cx="16265908" cy="523558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9903" y="2525063"/>
              <a:ext cx="16265908" cy="52355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6667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6695" y="636833"/>
            <a:ext cx="17652324" cy="9428571"/>
            <a:chOff x="316695" y="636833"/>
            <a:chExt cx="17652324" cy="94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695" y="636833"/>
              <a:ext cx="17652324" cy="942857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7300" y="18946"/>
            <a:ext cx="2338239" cy="65922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98040" y="18946"/>
            <a:ext cx="1999172" cy="65922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60879" y="18946"/>
            <a:ext cx="2338239" cy="66874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02531" y="18946"/>
            <a:ext cx="2008696" cy="6687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79920" y="1181752"/>
            <a:ext cx="5921359" cy="603915"/>
            <a:chOff x="979920" y="1181752"/>
            <a:chExt cx="5921359" cy="60391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7064" y="1118897"/>
              <a:ext cx="2615718" cy="781803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23499" y="1146043"/>
              <a:ext cx="1352713" cy="673971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02267" y="1232076"/>
              <a:ext cx="3127714" cy="4939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8329" y="1785667"/>
            <a:ext cx="8650023" cy="8080474"/>
            <a:chOff x="1228329" y="1785667"/>
            <a:chExt cx="8650023" cy="808047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28329" y="1785667"/>
              <a:ext cx="8650023" cy="808047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878352" y="2926929"/>
            <a:ext cx="7929330" cy="5178844"/>
            <a:chOff x="9878352" y="2926929"/>
            <a:chExt cx="7929330" cy="517884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878352" y="2926929"/>
              <a:ext cx="7929330" cy="51788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6667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6695" y="636833"/>
            <a:ext cx="17652324" cy="9428571"/>
            <a:chOff x="316695" y="636833"/>
            <a:chExt cx="17652324" cy="94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695" y="636833"/>
              <a:ext cx="17652324" cy="942857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7300" y="18946"/>
            <a:ext cx="2338239" cy="65922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98040" y="18946"/>
            <a:ext cx="1999172" cy="65922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60879" y="18946"/>
            <a:ext cx="2338239" cy="66874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02531" y="18946"/>
            <a:ext cx="2008696" cy="6687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79920" y="1181752"/>
            <a:ext cx="5921359" cy="603915"/>
            <a:chOff x="979920" y="1181752"/>
            <a:chExt cx="5921359" cy="60391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7064" y="1118897"/>
              <a:ext cx="2615718" cy="781803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23499" y="1146043"/>
              <a:ext cx="1352713" cy="673971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02267" y="1232076"/>
              <a:ext cx="1410572" cy="49390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08572" y="2553995"/>
            <a:ext cx="1022758" cy="217373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521420" y="2676372"/>
            <a:ext cx="5263167" cy="20527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6667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44234" y="636833"/>
            <a:ext cx="17652324" cy="9428571"/>
            <a:chOff x="344234" y="636833"/>
            <a:chExt cx="17652324" cy="94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234" y="636833"/>
              <a:ext cx="17652324" cy="942857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7300" y="18946"/>
            <a:ext cx="2338239" cy="65922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98040" y="18946"/>
            <a:ext cx="1999172" cy="65922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60879" y="18946"/>
            <a:ext cx="2338239" cy="66874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02531" y="18946"/>
            <a:ext cx="2008696" cy="6687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79920" y="1181752"/>
            <a:ext cx="5921359" cy="603915"/>
            <a:chOff x="979920" y="1181752"/>
            <a:chExt cx="5921359" cy="60391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7064" y="1118897"/>
              <a:ext cx="2615718" cy="781803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23499" y="1146043"/>
              <a:ext cx="1352713" cy="673971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02267" y="1232076"/>
              <a:ext cx="2337772" cy="52247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50736" y="3190476"/>
            <a:ext cx="6467853" cy="3693462"/>
            <a:chOff x="1250736" y="3190476"/>
            <a:chExt cx="6467853" cy="369346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50736" y="3190476"/>
              <a:ext cx="6467853" cy="36934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608340" y="2234263"/>
            <a:ext cx="7918500" cy="6233712"/>
            <a:chOff x="8608340" y="2234263"/>
            <a:chExt cx="7918500" cy="623371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608340" y="2234263"/>
              <a:ext cx="7918500" cy="6233712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96511" y="2038441"/>
            <a:ext cx="6173219" cy="49464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783421" y="2551893"/>
            <a:ext cx="2144001" cy="128571"/>
            <a:chOff x="6783421" y="2551893"/>
            <a:chExt cx="2144001" cy="12857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9960000">
              <a:off x="6783421" y="2551893"/>
              <a:ext cx="2144001" cy="128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6667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6695" y="636833"/>
            <a:ext cx="17652324" cy="9428571"/>
            <a:chOff x="316695" y="636833"/>
            <a:chExt cx="17652324" cy="94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695" y="636833"/>
              <a:ext cx="17652324" cy="942857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7300" y="18946"/>
            <a:ext cx="2338239" cy="65922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98040" y="18946"/>
            <a:ext cx="1999172" cy="65922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60879" y="18946"/>
            <a:ext cx="2338239" cy="66874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02531" y="18946"/>
            <a:ext cx="2008696" cy="6687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79920" y="1181752"/>
            <a:ext cx="5921359" cy="603915"/>
            <a:chOff x="979920" y="1181752"/>
            <a:chExt cx="5921359" cy="60391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7064" y="1118897"/>
              <a:ext cx="2615718" cy="781803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23499" y="1146043"/>
              <a:ext cx="1352713" cy="673971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02267" y="1232076"/>
              <a:ext cx="1410476" cy="4939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565225" y="1612737"/>
            <a:ext cx="12582546" cy="4629487"/>
            <a:chOff x="2565225" y="1612737"/>
            <a:chExt cx="12582546" cy="462948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65225" y="1612737"/>
              <a:ext cx="12582546" cy="462948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565225" y="6255993"/>
            <a:ext cx="8787904" cy="3823181"/>
            <a:chOff x="2565225" y="6255993"/>
            <a:chExt cx="8787904" cy="382318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65225" y="6255993"/>
              <a:ext cx="8787904" cy="38231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6667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6695" y="636833"/>
            <a:ext cx="17652324" cy="9428571"/>
            <a:chOff x="316695" y="636833"/>
            <a:chExt cx="17652324" cy="94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695" y="636833"/>
              <a:ext cx="17652324" cy="942857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7300" y="18946"/>
            <a:ext cx="2338239" cy="65922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98040" y="18946"/>
            <a:ext cx="1999172" cy="65922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60879" y="18946"/>
            <a:ext cx="2338239" cy="66874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02531" y="18946"/>
            <a:ext cx="2008696" cy="6687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79920" y="1181752"/>
            <a:ext cx="5921359" cy="603915"/>
            <a:chOff x="979920" y="1181752"/>
            <a:chExt cx="5921359" cy="60391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7064" y="1118897"/>
              <a:ext cx="2615718" cy="781803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23499" y="1146043"/>
              <a:ext cx="1352713" cy="673971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02267" y="1232076"/>
              <a:ext cx="1127934" cy="4939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55061" y="1913562"/>
            <a:ext cx="5301586" cy="7396185"/>
            <a:chOff x="1455061" y="1913562"/>
            <a:chExt cx="5301586" cy="739618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55061" y="1913562"/>
              <a:ext cx="5301586" cy="739618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498280" y="1785667"/>
            <a:ext cx="4820512" cy="7524079"/>
            <a:chOff x="7498280" y="1785667"/>
            <a:chExt cx="4820512" cy="752407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98280" y="1785667"/>
              <a:ext cx="4820512" cy="752407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767659" y="5351119"/>
            <a:ext cx="4904030" cy="2321700"/>
            <a:chOff x="12767659" y="5351119"/>
            <a:chExt cx="4904030" cy="232170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767659" y="5351119"/>
              <a:ext cx="4904030" cy="232170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757144" y="2426239"/>
            <a:ext cx="4975739" cy="142773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743334" y="7817299"/>
            <a:ext cx="4660339" cy="95956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514416" y="6909427"/>
            <a:ext cx="4303371" cy="128571"/>
            <a:chOff x="8514416" y="6909427"/>
            <a:chExt cx="4303371" cy="12857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720000">
              <a:off x="8514416" y="6909427"/>
              <a:ext cx="4303371" cy="128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2022-10-31T15:46:13Z</dcterms:created>
  <dcterms:modified xsi:type="dcterms:W3CDTF">2022-10-31T15:46:13Z</dcterms:modified>
</cp:coreProperties>
</file>