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sldIdLst>
    <p:sldId id="256" r:id="rId2"/>
    <p:sldId id="268" r:id="rId3"/>
    <p:sldId id="267" r:id="rId4"/>
    <p:sldId id="266" r:id="rId5"/>
    <p:sldId id="265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1379" y="5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1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160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4121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987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9955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537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8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7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6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5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2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9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5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sunsinger/37310070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09CDAB-CB83-4DFE-87B2-1A77BDA2E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76" b="63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443BE-A7E1-42C4-9EE3-39EE92736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800">
                <a:solidFill>
                  <a:schemeClr val="tx1"/>
                </a:solidFill>
              </a:rPr>
              <a:t>Canadian Federal Elections 2015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D6E4-D1D5-4AF1-A557-9C5E2396B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CA"/>
              <a:t>The data behind the vote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338AA-3FD2-4A87-88AE-0AA63A1F0E53}"/>
              </a:ext>
            </a:extLst>
          </p:cNvPr>
          <p:cNvSpPr txBox="1"/>
          <p:nvPr/>
        </p:nvSpPr>
        <p:spPr>
          <a:xfrm>
            <a:off x="9727863" y="6657945"/>
            <a:ext cx="246413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flickr.com/photos/sunsinger/37310070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CA" sz="700">
              <a:solidFill>
                <a:srgbClr val="FFFFFF"/>
              </a:solidFill>
            </a:endParaRPr>
          </a:p>
        </p:txBody>
      </p:sp>
      <p:pic>
        <p:nvPicPr>
          <p:cNvPr id="1028" name="Picture 4" descr="Federal Election 2015: Writ May Drop As Early As Sunday, Sources">
            <a:extLst>
              <a:ext uri="{FF2B5EF4-FFF2-40B4-BE49-F238E27FC236}">
                <a16:creationId xmlns:a16="http://schemas.microsoft.com/office/drawing/2014/main" id="{58031BBB-A5FB-4F54-8DF3-E1E3F8516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40" y="1928812"/>
            <a:ext cx="60007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18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79785" y="708567"/>
            <a:ext cx="9231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entury Gothic" panose="020B0502020202020204"/>
              </a:rPr>
              <a:t> %Population by Highest Education Level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68A73-AC1E-4AEF-8EA9-E2593DC360A8}"/>
              </a:ext>
            </a:extLst>
          </p:cNvPr>
          <p:cNvSpPr txBox="1"/>
          <p:nvPr/>
        </p:nvSpPr>
        <p:spPr>
          <a:xfrm>
            <a:off x="9740590" y="2235173"/>
            <a:ext cx="758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D781D-4C4F-4A9C-B40C-9FCE4BEF3FDA}"/>
              </a:ext>
            </a:extLst>
          </p:cNvPr>
          <p:cNvSpPr txBox="1"/>
          <p:nvPr/>
        </p:nvSpPr>
        <p:spPr>
          <a:xfrm>
            <a:off x="9740590" y="3577113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P=1.4x10</a:t>
            </a:r>
            <a:r>
              <a:rPr lang="en-CA" sz="1200" baseline="30000" dirty="0"/>
              <a:t>-5</a:t>
            </a:r>
            <a:endParaRPr lang="en-C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FFD61-B1FB-45EC-B26E-1BD62AF420EF}"/>
              </a:ext>
            </a:extLst>
          </p:cNvPr>
          <p:cNvSpPr txBox="1"/>
          <p:nvPr/>
        </p:nvSpPr>
        <p:spPr>
          <a:xfrm>
            <a:off x="9704348" y="4919053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P=1.1x10</a:t>
            </a:r>
            <a:r>
              <a:rPr lang="en-CA" sz="1200" baseline="30000" dirty="0"/>
              <a:t>-30</a:t>
            </a:r>
            <a:endParaRPr lang="en-CA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3A0489-5A50-495C-838D-1903A9F2ED75}"/>
              </a:ext>
            </a:extLst>
          </p:cNvPr>
          <p:cNvSpPr txBox="1"/>
          <p:nvPr/>
        </p:nvSpPr>
        <p:spPr>
          <a:xfrm>
            <a:off x="9687620" y="6459779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P=1.9x10</a:t>
            </a:r>
            <a:r>
              <a:rPr lang="en-CA" sz="1200" baseline="30000" dirty="0"/>
              <a:t>-36</a:t>
            </a:r>
            <a:endParaRPr lang="en-CA" sz="1200" dirty="0"/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9EBEA8B0-160B-4363-A355-9741A7B1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14492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68633" y="708567"/>
            <a:ext cx="92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Riding Age Demographics, Grouped by Party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 descr="A picture containing screen, computer, sitting, table&#10;&#10;Description automatically generated">
            <a:extLst>
              <a:ext uri="{FF2B5EF4-FFF2-40B4-BE49-F238E27FC236}">
                <a16:creationId xmlns:a16="http://schemas.microsoft.com/office/drawing/2014/main" id="{4D515FC6-DEDE-4C8D-8F9B-77C048F5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12234"/>
            <a:ext cx="120015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572652-B30C-41E9-900B-C002E6E003C2}"/>
              </a:ext>
            </a:extLst>
          </p:cNvPr>
          <p:cNvSpPr txBox="1"/>
          <p:nvPr/>
        </p:nvSpPr>
        <p:spPr>
          <a:xfrm>
            <a:off x="9821435" y="2231610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P=2.2x10</a:t>
            </a:r>
            <a:r>
              <a:rPr lang="en-CA" sz="1200" baseline="30000" dirty="0"/>
              <a:t>-20</a:t>
            </a:r>
            <a:endParaRPr lang="en-CA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5157D-937B-4F8B-9A2C-A10DB1C85BA2}"/>
              </a:ext>
            </a:extLst>
          </p:cNvPr>
          <p:cNvSpPr txBox="1"/>
          <p:nvPr/>
        </p:nvSpPr>
        <p:spPr>
          <a:xfrm>
            <a:off x="9821435" y="4924628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P=7.3x10</a:t>
            </a:r>
            <a:r>
              <a:rPr lang="en-CA" sz="1200" baseline="30000" dirty="0"/>
              <a:t>-120</a:t>
            </a:r>
            <a:endParaRPr lang="en-CA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6C696-B401-44F3-950A-05E351D7397D}"/>
              </a:ext>
            </a:extLst>
          </p:cNvPr>
          <p:cNvSpPr txBox="1"/>
          <p:nvPr/>
        </p:nvSpPr>
        <p:spPr>
          <a:xfrm>
            <a:off x="9821434" y="3569987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P=5.2x10</a:t>
            </a:r>
            <a:r>
              <a:rPr lang="en-CA" sz="1200" baseline="30000" dirty="0"/>
              <a:t>-54</a:t>
            </a:r>
            <a:endParaRPr lang="en-CA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42DA6-DF76-4C2C-ABFF-80FD87EF2E7B}"/>
              </a:ext>
            </a:extLst>
          </p:cNvPr>
          <p:cNvSpPr txBox="1"/>
          <p:nvPr/>
        </p:nvSpPr>
        <p:spPr>
          <a:xfrm>
            <a:off x="9821433" y="6446770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P=2.9x10</a:t>
            </a:r>
            <a:r>
              <a:rPr lang="en-CA" sz="1200" baseline="30000" dirty="0"/>
              <a:t>-196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76461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68633" y="708567"/>
            <a:ext cx="7168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Male &amp; Female Vote Totals Analyzed by Party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99EB36E-0534-42CA-9A86-81B77FFA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6" y="301083"/>
            <a:ext cx="120015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299FB2-7C14-4327-99FD-66D1A3133F14}"/>
              </a:ext>
            </a:extLst>
          </p:cNvPr>
          <p:cNvSpPr txBox="1"/>
          <p:nvPr/>
        </p:nvSpPr>
        <p:spPr>
          <a:xfrm>
            <a:off x="9709922" y="3519575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P=0.0079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9206D-40EC-45F3-B1BE-71B488AF43F9}"/>
              </a:ext>
            </a:extLst>
          </p:cNvPr>
          <p:cNvSpPr txBox="1"/>
          <p:nvPr/>
        </p:nvSpPr>
        <p:spPr>
          <a:xfrm>
            <a:off x="9709923" y="6496476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P=0.44</a:t>
            </a:r>
          </a:p>
        </p:txBody>
      </p:sp>
    </p:spTree>
    <p:extLst>
      <p:ext uri="{BB962C8B-B14F-4D97-AF65-F5344CB8AC3E}">
        <p14:creationId xmlns:p14="http://schemas.microsoft.com/office/powerpoint/2010/main" val="9146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68633" y="708567"/>
            <a:ext cx="5980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2400" dirty="0">
                <a:solidFill>
                  <a:srgbClr val="000000"/>
                </a:solidFill>
              </a:rPr>
              <a:t>Turnout Analyzed by Party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B6F3ED9-B417-4B19-B9DA-FF967688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89932"/>
            <a:ext cx="120015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2D319B-CB36-4B2B-8B7F-2412F2561D06}"/>
              </a:ext>
            </a:extLst>
          </p:cNvPr>
          <p:cNvSpPr txBox="1"/>
          <p:nvPr/>
        </p:nvSpPr>
        <p:spPr>
          <a:xfrm>
            <a:off x="9765680" y="6468597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P=0.24</a:t>
            </a:r>
          </a:p>
        </p:txBody>
      </p:sp>
    </p:spTree>
    <p:extLst>
      <p:ext uri="{BB962C8B-B14F-4D97-AF65-F5344CB8AC3E}">
        <p14:creationId xmlns:p14="http://schemas.microsoft.com/office/powerpoint/2010/main" val="80187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698">
              <a:srgbClr val="FBFBFA"/>
            </a:gs>
            <a:gs pos="100000">
              <a:schemeClr val="bg1">
                <a:alpha val="84000"/>
                <a:lumMod val="70000"/>
                <a:lumOff val="3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B66E7-26A9-495E-AB36-01DBB8DAA62C}"/>
              </a:ext>
            </a:extLst>
          </p:cNvPr>
          <p:cNvSpPr/>
          <p:nvPr/>
        </p:nvSpPr>
        <p:spPr>
          <a:xfrm>
            <a:off x="1668633" y="708567"/>
            <a:ext cx="10079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Income per Capita Analyzed by Party</a:t>
            </a:r>
            <a:endParaRPr lang="en-CA" sz="2400" dirty="0"/>
          </a:p>
        </p:txBody>
      </p:sp>
      <p:pic>
        <p:nvPicPr>
          <p:cNvPr id="61" name="Picture 60" descr="A picture containing clock&#10;&#10;Description automatically generated">
            <a:extLst>
              <a:ext uri="{FF2B5EF4-FFF2-40B4-BE49-F238E27FC236}">
                <a16:creationId xmlns:a16="http://schemas.microsoft.com/office/drawing/2014/main" id="{C94E6973-54C7-44A9-B6ED-E1595730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89931"/>
            <a:ext cx="12001500" cy="6858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3C0BA59-E6E6-465C-8DD3-90D170E88584}"/>
              </a:ext>
            </a:extLst>
          </p:cNvPr>
          <p:cNvSpPr txBox="1"/>
          <p:nvPr/>
        </p:nvSpPr>
        <p:spPr>
          <a:xfrm>
            <a:off x="9687621" y="6508102"/>
            <a:ext cx="158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P=0.0013</a:t>
            </a:r>
          </a:p>
        </p:txBody>
      </p:sp>
    </p:spTree>
    <p:extLst>
      <p:ext uri="{BB962C8B-B14F-4D97-AF65-F5344CB8AC3E}">
        <p14:creationId xmlns:p14="http://schemas.microsoft.com/office/powerpoint/2010/main" val="18375769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8">
      <a:dk1>
        <a:srgbClr val="000000"/>
      </a:dk1>
      <a:lt1>
        <a:sysClr val="window" lastClr="FFFFFF"/>
      </a:lt1>
      <a:dk2>
        <a:srgbClr val="C1C9B6"/>
      </a:dk2>
      <a:lt2>
        <a:srgbClr val="CCDDEA"/>
      </a:lt2>
      <a:accent1>
        <a:srgbClr val="F2F2F2"/>
      </a:accent1>
      <a:accent2>
        <a:srgbClr val="F2F2F2"/>
      </a:accent2>
      <a:accent3>
        <a:srgbClr val="D8D8D8"/>
      </a:accent3>
      <a:accent4>
        <a:srgbClr val="BFBFBF"/>
      </a:accent4>
      <a:accent5>
        <a:srgbClr val="BFBFBF"/>
      </a:accent5>
      <a:accent6>
        <a:srgbClr val="D8D8D8"/>
      </a:accent6>
      <a:hlink>
        <a:srgbClr val="F2F2F2"/>
      </a:hlink>
      <a:folHlink>
        <a:srgbClr val="F2F2F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87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Canadian Federal Elections 2015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Federal Elections 2015</dc:title>
  <dc:creator>Sepehr Amin</dc:creator>
  <cp:lastModifiedBy>Daniel Vaithilingam</cp:lastModifiedBy>
  <cp:revision>28</cp:revision>
  <dcterms:created xsi:type="dcterms:W3CDTF">2020-03-17T18:18:42Z</dcterms:created>
  <dcterms:modified xsi:type="dcterms:W3CDTF">2020-03-19T06:12:19Z</dcterms:modified>
</cp:coreProperties>
</file>