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5C076B-E68B-AD48-B613-DCA025E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9" y="848849"/>
            <a:ext cx="5092700" cy="42037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CFDFA-DCDA-224F-9D38-0E0ADBE9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79" y="848849"/>
            <a:ext cx="5257800" cy="5499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F8DA3-1694-B142-9FD8-9EFF0A948828}"/>
              </a:ext>
            </a:extLst>
          </p:cNvPr>
          <p:cNvSpPr/>
          <p:nvPr/>
        </p:nvSpPr>
        <p:spPr>
          <a:xfrm>
            <a:off x="3362179" y="1868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General Outlook</a:t>
            </a:r>
          </a:p>
        </p:txBody>
      </p:sp>
    </p:spTree>
    <p:extLst>
      <p:ext uri="{BB962C8B-B14F-4D97-AF65-F5344CB8AC3E}">
        <p14:creationId xmlns:p14="http://schemas.microsoft.com/office/powerpoint/2010/main" val="38115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FCBE7-6803-EA4E-9668-7D4B5089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9" y="1217246"/>
            <a:ext cx="6635262" cy="4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3FC8E6D5-CD51-5F46-AD8C-22529BA0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93" y="3056206"/>
            <a:ext cx="4069080" cy="406908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F2C48-F876-B442-A686-1FE9FB62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92" y="3056205"/>
            <a:ext cx="4069081" cy="406908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BA591-68B5-F14D-A0EE-687EE90E8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23" y="-364591"/>
            <a:ext cx="4069081" cy="4069081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1B2D6-F7EC-0941-AD5C-706FB90A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393" y="-364591"/>
            <a:ext cx="4069081" cy="40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11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rgbClr val="000000"/>
      </a:dk1>
      <a:lt1>
        <a:sysClr val="window" lastClr="FFFFFF"/>
      </a:lt1>
      <a:dk2>
        <a:srgbClr val="C1C9B6"/>
      </a:dk2>
      <a:lt2>
        <a:srgbClr val="CCDDEA"/>
      </a:lt2>
      <a:accent1>
        <a:srgbClr val="F2F2F2"/>
      </a:accent1>
      <a:accent2>
        <a:srgbClr val="F2F2F2"/>
      </a:accent2>
      <a:accent3>
        <a:srgbClr val="D8D8D8"/>
      </a:accent3>
      <a:accent4>
        <a:srgbClr val="BFBFBF"/>
      </a:accent4>
      <a:accent5>
        <a:srgbClr val="BFBFBF"/>
      </a:accent5>
      <a:accent6>
        <a:srgbClr val="D8D8D8"/>
      </a:accent6>
      <a:hlink>
        <a:srgbClr val="F2F2F2"/>
      </a:hlink>
      <a:folHlink>
        <a:srgbClr val="F2F2F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Canadian Federal Elections 2015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Ashwin Abraham</cp:lastModifiedBy>
  <cp:revision>31</cp:revision>
  <dcterms:created xsi:type="dcterms:W3CDTF">2020-03-17T18:18:42Z</dcterms:created>
  <dcterms:modified xsi:type="dcterms:W3CDTF">2020-03-19T21:10:17Z</dcterms:modified>
</cp:coreProperties>
</file>