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68" r:id="rId3"/>
    <p:sldId id="267" r:id="rId4"/>
    <p:sldId id="266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1379" y="5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sunsinger/3731007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9CDAB-CB83-4DFE-87B2-1A77BDA2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76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443BE-A7E1-42C4-9EE3-39EE927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>
                <a:solidFill>
                  <a:schemeClr val="tx1"/>
                </a:solidFill>
              </a:rPr>
              <a:t>Canadian Federal Elections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D6E4-D1D5-4AF1-A557-9C5E239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CA"/>
              <a:t>The data behind the vote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38AA-3FD2-4A87-88AE-0AA63A1F0E53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flickr.com/photos/sunsinger/37310070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8" name="Picture 4" descr="Federal Election 2015: Writ May Drop As Early As Sunday, Sources">
            <a:extLst>
              <a:ext uri="{FF2B5EF4-FFF2-40B4-BE49-F238E27FC236}">
                <a16:creationId xmlns:a16="http://schemas.microsoft.com/office/drawing/2014/main" id="{58031BBB-A5FB-4F54-8DF3-E1E3F851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0" y="1928812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79785" y="708567"/>
            <a:ext cx="923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/>
              </a:rPr>
              <a:t> %Population by Highest Education Level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FB74752-D4DB-4352-9D6C-E5D03CD4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4" y="323386"/>
            <a:ext cx="120015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68A73-AC1E-4AEF-8EA9-E2593DC360A8}"/>
              </a:ext>
            </a:extLst>
          </p:cNvPr>
          <p:cNvSpPr txBox="1"/>
          <p:nvPr/>
        </p:nvSpPr>
        <p:spPr>
          <a:xfrm>
            <a:off x="9740590" y="2235173"/>
            <a:ext cx="75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D781D-4C4F-4A9C-B40C-9FCE4BEF3FDA}"/>
              </a:ext>
            </a:extLst>
          </p:cNvPr>
          <p:cNvSpPr txBox="1"/>
          <p:nvPr/>
        </p:nvSpPr>
        <p:spPr>
          <a:xfrm>
            <a:off x="9740590" y="357711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P=1.4x10</a:t>
            </a:r>
            <a:r>
              <a:rPr lang="en-CA" sz="1200" baseline="30000" dirty="0"/>
              <a:t>-5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FFD61-B1FB-45EC-B26E-1BD62AF420EF}"/>
              </a:ext>
            </a:extLst>
          </p:cNvPr>
          <p:cNvSpPr txBox="1"/>
          <p:nvPr/>
        </p:nvSpPr>
        <p:spPr>
          <a:xfrm>
            <a:off x="9704348" y="491905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P=1.1x10</a:t>
            </a:r>
            <a:r>
              <a:rPr lang="en-CA" sz="1200" baseline="30000" dirty="0"/>
              <a:t>-30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A0489-5A50-495C-838D-1903A9F2ED75}"/>
              </a:ext>
            </a:extLst>
          </p:cNvPr>
          <p:cNvSpPr txBox="1"/>
          <p:nvPr/>
        </p:nvSpPr>
        <p:spPr>
          <a:xfrm>
            <a:off x="9687620" y="6459779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P=1.9x10</a:t>
            </a:r>
            <a:r>
              <a:rPr lang="en-CA" sz="1200" baseline="30000" dirty="0"/>
              <a:t>-36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115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92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Riding Age Demographics, Grouped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 descr="A picture containing screen, computer, sitting, table&#10;&#10;Description automatically generated">
            <a:extLst>
              <a:ext uri="{FF2B5EF4-FFF2-40B4-BE49-F238E27FC236}">
                <a16:creationId xmlns:a16="http://schemas.microsoft.com/office/drawing/2014/main" id="{4D515FC6-DEDE-4C8D-8F9B-77C048F5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2234"/>
            <a:ext cx="12001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72652-B30C-41E9-900B-C002E6E003C2}"/>
              </a:ext>
            </a:extLst>
          </p:cNvPr>
          <p:cNvSpPr txBox="1"/>
          <p:nvPr/>
        </p:nvSpPr>
        <p:spPr>
          <a:xfrm>
            <a:off x="9821435" y="223161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P=2.2x10</a:t>
            </a:r>
            <a:r>
              <a:rPr lang="en-CA" sz="1200" baseline="30000" dirty="0"/>
              <a:t>-20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5157D-937B-4F8B-9A2C-A10DB1C85BA2}"/>
              </a:ext>
            </a:extLst>
          </p:cNvPr>
          <p:cNvSpPr txBox="1"/>
          <p:nvPr/>
        </p:nvSpPr>
        <p:spPr>
          <a:xfrm>
            <a:off x="9821435" y="4924628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P=7.3x10</a:t>
            </a:r>
            <a:r>
              <a:rPr lang="en-CA" sz="1200" baseline="30000" dirty="0"/>
              <a:t>-120</a:t>
            </a:r>
            <a:endParaRPr lang="en-C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C696-B401-44F3-950A-05E351D7397D}"/>
              </a:ext>
            </a:extLst>
          </p:cNvPr>
          <p:cNvSpPr txBox="1"/>
          <p:nvPr/>
        </p:nvSpPr>
        <p:spPr>
          <a:xfrm>
            <a:off x="9821434" y="356998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P=5.2x10</a:t>
            </a:r>
            <a:r>
              <a:rPr lang="en-CA" sz="1200" baseline="30000" dirty="0"/>
              <a:t>-54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2DA6-DF76-4C2C-ABFF-80FD87EF2E7B}"/>
              </a:ext>
            </a:extLst>
          </p:cNvPr>
          <p:cNvSpPr txBox="1"/>
          <p:nvPr/>
        </p:nvSpPr>
        <p:spPr>
          <a:xfrm>
            <a:off x="9821433" y="644677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P=2.9x10</a:t>
            </a:r>
            <a:r>
              <a:rPr lang="en-CA" sz="1200" baseline="30000" dirty="0"/>
              <a:t>-196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646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716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Male &amp; Female Vote Totals Analyzed by Party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99EB36E-0534-42CA-9A86-81B77FFA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" y="301083"/>
            <a:ext cx="12001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99FB2-7C14-4327-99FD-66D1A3133F14}"/>
              </a:ext>
            </a:extLst>
          </p:cNvPr>
          <p:cNvSpPr txBox="1"/>
          <p:nvPr/>
        </p:nvSpPr>
        <p:spPr>
          <a:xfrm>
            <a:off x="9709922" y="3519575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9206D-40EC-45F3-B1BE-71B488AF43F9}"/>
              </a:ext>
            </a:extLst>
          </p:cNvPr>
          <p:cNvSpPr txBox="1"/>
          <p:nvPr/>
        </p:nvSpPr>
        <p:spPr>
          <a:xfrm>
            <a:off x="9709923" y="6496476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P=0.44</a:t>
            </a:r>
          </a:p>
        </p:txBody>
      </p:sp>
    </p:spTree>
    <p:extLst>
      <p:ext uri="{BB962C8B-B14F-4D97-AF65-F5344CB8AC3E}">
        <p14:creationId xmlns:p14="http://schemas.microsoft.com/office/powerpoint/2010/main" val="914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59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</a:rPr>
              <a:t>Turnout Analyzed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B6F3ED9-B417-4B19-B9DA-FF967688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2"/>
            <a:ext cx="120015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D319B-CB36-4B2B-8B7F-2412F2561D06}"/>
              </a:ext>
            </a:extLst>
          </p:cNvPr>
          <p:cNvSpPr txBox="1"/>
          <p:nvPr/>
        </p:nvSpPr>
        <p:spPr>
          <a:xfrm>
            <a:off x="9765680" y="646859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P=0.24</a:t>
            </a:r>
          </a:p>
        </p:txBody>
      </p:sp>
    </p:spTree>
    <p:extLst>
      <p:ext uri="{BB962C8B-B14F-4D97-AF65-F5344CB8AC3E}">
        <p14:creationId xmlns:p14="http://schemas.microsoft.com/office/powerpoint/2010/main" val="80187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10079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Income per Capita Analyzed by Party</a:t>
            </a:r>
            <a:endParaRPr lang="en-CA" sz="2400" dirty="0"/>
          </a:p>
        </p:txBody>
      </p:sp>
      <p:pic>
        <p:nvPicPr>
          <p:cNvPr id="61" name="Picture 60" descr="A picture containing clock&#10;&#10;Description automatically generated">
            <a:extLst>
              <a:ext uri="{FF2B5EF4-FFF2-40B4-BE49-F238E27FC236}">
                <a16:creationId xmlns:a16="http://schemas.microsoft.com/office/drawing/2014/main" id="{C94E6973-54C7-44A9-B6ED-E1595730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1"/>
            <a:ext cx="12001500" cy="6858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3C0BA59-E6E6-465C-8DD3-90D170E88584}"/>
              </a:ext>
            </a:extLst>
          </p:cNvPr>
          <p:cNvSpPr txBox="1"/>
          <p:nvPr/>
        </p:nvSpPr>
        <p:spPr>
          <a:xfrm>
            <a:off x="9687621" y="6508102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P=0.0013</a:t>
            </a:r>
          </a:p>
        </p:txBody>
      </p:sp>
    </p:spTree>
    <p:extLst>
      <p:ext uri="{BB962C8B-B14F-4D97-AF65-F5344CB8AC3E}">
        <p14:creationId xmlns:p14="http://schemas.microsoft.com/office/powerpoint/2010/main" val="1837576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8">
      <a:dk1>
        <a:srgbClr val="000000"/>
      </a:dk1>
      <a:lt1>
        <a:sysClr val="window" lastClr="FFFFFF"/>
      </a:lt1>
      <a:dk2>
        <a:srgbClr val="C1C9B6"/>
      </a:dk2>
      <a:lt2>
        <a:srgbClr val="CCDDEA"/>
      </a:lt2>
      <a:accent1>
        <a:srgbClr val="F2F2F2"/>
      </a:accent1>
      <a:accent2>
        <a:srgbClr val="F2F2F2"/>
      </a:accent2>
      <a:accent3>
        <a:srgbClr val="D8D8D8"/>
      </a:accent3>
      <a:accent4>
        <a:srgbClr val="BFBFBF"/>
      </a:accent4>
      <a:accent5>
        <a:srgbClr val="BFBFBF"/>
      </a:accent5>
      <a:accent6>
        <a:srgbClr val="D8D8D8"/>
      </a:accent6>
      <a:hlink>
        <a:srgbClr val="F2F2F2"/>
      </a:hlink>
      <a:folHlink>
        <a:srgbClr val="F2F2F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87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Canadian Federal Elections 2015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Daniel Vaithilingam</cp:lastModifiedBy>
  <cp:revision>26</cp:revision>
  <dcterms:created xsi:type="dcterms:W3CDTF">2020-03-17T18:18:42Z</dcterms:created>
  <dcterms:modified xsi:type="dcterms:W3CDTF">2020-03-19T06:02:41Z</dcterms:modified>
</cp:coreProperties>
</file>