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1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160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4121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987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9955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537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68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7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6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5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2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9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9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4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5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sunsinger/37310070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809CDAB-CB83-4DFE-87B2-1A77BDA2E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76" b="63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6443BE-A7E1-42C4-9EE3-39EE92736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800">
                <a:solidFill>
                  <a:schemeClr val="tx1"/>
                </a:solidFill>
              </a:rPr>
              <a:t>Canadian Federal Elections 2015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1D6E4-D1D5-4AF1-A557-9C5E2396B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CA"/>
              <a:t>The data behind the vote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338AA-3FD2-4A87-88AE-0AA63A1F0E53}"/>
              </a:ext>
            </a:extLst>
          </p:cNvPr>
          <p:cNvSpPr txBox="1"/>
          <p:nvPr/>
        </p:nvSpPr>
        <p:spPr>
          <a:xfrm>
            <a:off x="9727863" y="6657945"/>
            <a:ext cx="246413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://flickr.com/photos/sunsinger/373100705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CA" sz="700">
              <a:solidFill>
                <a:srgbClr val="FFFFFF"/>
              </a:solidFill>
            </a:endParaRPr>
          </a:p>
        </p:txBody>
      </p:sp>
      <p:pic>
        <p:nvPicPr>
          <p:cNvPr id="1028" name="Picture 4" descr="Federal Election 2015: Writ May Drop As Early As Sunday, Sources">
            <a:extLst>
              <a:ext uri="{FF2B5EF4-FFF2-40B4-BE49-F238E27FC236}">
                <a16:creationId xmlns:a16="http://schemas.microsoft.com/office/drawing/2014/main" id="{58031BBB-A5FB-4F54-8DF3-E1E3F8516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740" y="1928812"/>
            <a:ext cx="60007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185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8095-001C-4C34-A589-DF0ABB77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957" y="316790"/>
            <a:ext cx="8056318" cy="754524"/>
          </a:xfrm>
        </p:spPr>
        <p:txBody>
          <a:bodyPr/>
          <a:lstStyle/>
          <a:p>
            <a:r>
              <a:rPr lang="en-CA" dirty="0"/>
              <a:t>Income vs Votes by Federal Districts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5D8F1F-E590-4A49-8F27-F6E7D6233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748" y="1531842"/>
            <a:ext cx="10018736" cy="5009368"/>
          </a:xfrm>
        </p:spPr>
      </p:pic>
    </p:spTree>
    <p:extLst>
      <p:ext uri="{BB962C8B-B14F-4D97-AF65-F5344CB8AC3E}">
        <p14:creationId xmlns:p14="http://schemas.microsoft.com/office/powerpoint/2010/main" val="183757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130F-1B2A-4B40-9B36-34938610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Liberal Voters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85D558-7D62-4E67-AE23-A9CDA77B9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302" y="1718308"/>
            <a:ext cx="11404614" cy="3421384"/>
          </a:xfrm>
        </p:spPr>
      </p:pic>
    </p:spTree>
    <p:extLst>
      <p:ext uri="{BB962C8B-B14F-4D97-AF65-F5344CB8AC3E}">
        <p14:creationId xmlns:p14="http://schemas.microsoft.com/office/powerpoint/2010/main" val="204324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BC12-6AEA-48A6-8D72-FD02BA33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Liberal Voters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3C6A384-F2EC-4154-8C17-7F807B0F2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16870"/>
            <a:ext cx="12192000" cy="2026994"/>
          </a:xfrm>
        </p:spPr>
      </p:pic>
    </p:spTree>
    <p:extLst>
      <p:ext uri="{BB962C8B-B14F-4D97-AF65-F5344CB8AC3E}">
        <p14:creationId xmlns:p14="http://schemas.microsoft.com/office/powerpoint/2010/main" val="3463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B5E3-068C-4895-A5B3-AF6C0993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246" y="612489"/>
            <a:ext cx="4629508" cy="899890"/>
          </a:xfrm>
        </p:spPr>
        <p:txBody>
          <a:bodyPr/>
          <a:lstStyle/>
          <a:p>
            <a:r>
              <a:rPr lang="en-CA" dirty="0"/>
              <a:t>Conservative Voters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9D6148-1190-463C-BF91-960E7027E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0697" y="1729409"/>
            <a:ext cx="11330606" cy="3399182"/>
          </a:xfrm>
        </p:spPr>
      </p:pic>
    </p:spTree>
    <p:extLst>
      <p:ext uri="{BB962C8B-B14F-4D97-AF65-F5344CB8AC3E}">
        <p14:creationId xmlns:p14="http://schemas.microsoft.com/office/powerpoint/2010/main" val="419129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D597-995E-477C-9ECD-B0855BAB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064" y="1102412"/>
            <a:ext cx="4637869" cy="641982"/>
          </a:xfrm>
        </p:spPr>
        <p:txBody>
          <a:bodyPr/>
          <a:lstStyle/>
          <a:p>
            <a:r>
              <a:rPr lang="en-CA" dirty="0"/>
              <a:t>Conservative Voters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13B83F-ACE2-4FA5-AC7C-86CA6921E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2566890"/>
            <a:ext cx="12192001" cy="2005109"/>
          </a:xfrm>
        </p:spPr>
      </p:pic>
    </p:spTree>
    <p:extLst>
      <p:ext uri="{BB962C8B-B14F-4D97-AF65-F5344CB8AC3E}">
        <p14:creationId xmlns:p14="http://schemas.microsoft.com/office/powerpoint/2010/main" val="1680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0BF7-A19F-43BE-9806-0917D41D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767" y="1147412"/>
            <a:ext cx="2840466" cy="701107"/>
          </a:xfrm>
        </p:spPr>
        <p:txBody>
          <a:bodyPr/>
          <a:lstStyle/>
          <a:p>
            <a:r>
              <a:rPr lang="en-CA" dirty="0"/>
              <a:t>NDP Voters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0CEB91-1E47-4F05-8B48-8E19823ED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691" y="2113562"/>
            <a:ext cx="11198617" cy="3359585"/>
          </a:xfrm>
        </p:spPr>
      </p:pic>
    </p:spTree>
    <p:extLst>
      <p:ext uri="{BB962C8B-B14F-4D97-AF65-F5344CB8AC3E}">
        <p14:creationId xmlns:p14="http://schemas.microsoft.com/office/powerpoint/2010/main" val="21942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FC34-DBA6-455A-8A46-140D1C1E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007" y="624110"/>
            <a:ext cx="2583986" cy="1280890"/>
          </a:xfrm>
        </p:spPr>
        <p:txBody>
          <a:bodyPr/>
          <a:lstStyle/>
          <a:p>
            <a:r>
              <a:rPr lang="en-CA" dirty="0"/>
              <a:t>Bloc Votes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781004-FE25-4827-B9C3-70EC5C757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3641" y="5074919"/>
            <a:ext cx="8915400" cy="140769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1E72C9-4F91-49F3-AB76-E8CA0A227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299" y="2118047"/>
            <a:ext cx="9146084" cy="27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781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10">
      <a:dk1>
        <a:sysClr val="windowText" lastClr="000000"/>
      </a:dk1>
      <a:lt1>
        <a:sysClr val="window" lastClr="FFFFFF"/>
      </a:lt1>
      <a:dk2>
        <a:srgbClr val="FF0000"/>
      </a:dk2>
      <a:lt2>
        <a:srgbClr val="DCD8DC"/>
      </a:lt2>
      <a:accent1>
        <a:srgbClr val="CC0000"/>
      </a:accent1>
      <a:accent2>
        <a:srgbClr val="002060"/>
      </a:accent2>
      <a:accent3>
        <a:srgbClr val="00B0F0"/>
      </a:accent3>
      <a:accent4>
        <a:srgbClr val="FFC000"/>
      </a:accent4>
      <a:accent5>
        <a:srgbClr val="00B050"/>
      </a:accent5>
      <a:accent6>
        <a:srgbClr val="FFC000"/>
      </a:accent6>
      <a:hlink>
        <a:srgbClr val="002060"/>
      </a:hlink>
      <a:folHlink>
        <a:srgbClr val="8C8C8C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3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4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37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Canadian Federal Elections 2015</vt:lpstr>
      <vt:lpstr>Income vs Votes by Federal Districts</vt:lpstr>
      <vt:lpstr>Liberal Voters</vt:lpstr>
      <vt:lpstr>Liberal Voters</vt:lpstr>
      <vt:lpstr>Conservative Voters</vt:lpstr>
      <vt:lpstr>Conservative Voters</vt:lpstr>
      <vt:lpstr>NDP Voters</vt:lpstr>
      <vt:lpstr>Bloc Votes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Canadian Federal Elections 2015</dc:title>
  <dc:creator>Sepehr Amin</dc:creator>
  <cp:lastModifiedBy>Sepehr Amin</cp:lastModifiedBy>
  <cp:revision>7</cp:revision>
  <dcterms:created xsi:type="dcterms:W3CDTF">2020-03-17T18:18:42Z</dcterms:created>
  <dcterms:modified xsi:type="dcterms:W3CDTF">2020-03-17T19:05:56Z</dcterms:modified>
</cp:coreProperties>
</file>