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56E533-CE37-430C-81C7-89D0A0C05A7A}">
          <p14:sldIdLst>
            <p14:sldId id="256"/>
            <p14:sldId id="257"/>
            <p14:sldId id="259"/>
            <p14:sldId id="258"/>
            <p14:sldId id="26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" initials="B" lastIdx="1" clrIdx="0">
    <p:extLst>
      <p:ext uri="{19B8F6BF-5375-455C-9EA6-DF929625EA0E}">
        <p15:presenceInfo xmlns:p15="http://schemas.microsoft.com/office/powerpoint/2012/main" userId="Bo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105" autoAdjust="0"/>
  </p:normalViewPr>
  <p:slideViewPr>
    <p:cSldViewPr snapToGrid="0">
      <p:cViewPr varScale="1">
        <p:scale>
          <a:sx n="94" d="100"/>
          <a:sy n="94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253DC-C827-431B-9048-94DA82D21CE1}" type="datetimeFigureOut">
              <a:rPr lang="en-CA" smtClean="0"/>
              <a:t>23/05/2020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DC36B-B7C4-4982-A47E-2B1CA365AF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39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Short introduction to the data joining fundamentals, then we will switch to the code examples.</a:t>
            </a:r>
          </a:p>
          <a:p>
            <a:r>
              <a:rPr lang="en-CA" dirty="0"/>
              <a:t>Then, demonstration of different approaches to syncing elements with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DC36B-B7C4-4982-A47E-2B1CA365AFF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89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 - special array, containing groups (1 or more) of elements (0 or more).</a:t>
            </a:r>
          </a:p>
          <a:p>
            <a:r>
              <a:rPr lang="en-US" dirty="0"/>
              <a:t>All data manipulation is done via selections.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DC36B-B7C4-4982-A47E-2B1CA365AFF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07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is always an array. By default, assignment of data to elements is done by corresponding indexes.</a:t>
            </a:r>
          </a:p>
          <a:p>
            <a:r>
              <a:rPr lang="en-CA" dirty="0"/>
              <a:t>Alternative method: by key values. For example, if objects are assigned {name: “Alice”, grade: 90} – name property can be used as a key.</a:t>
            </a:r>
          </a:p>
          <a:p>
            <a:r>
              <a:rPr lang="en-CA" dirty="0"/>
              <a:t>Data is stored in the elements and preserved there until the element is deleted or new value is assigned.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DC36B-B7C4-4982-A47E-2B1CA365AFF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14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After assigning data to selection, 3 operations should be performed:</a:t>
            </a:r>
          </a:p>
          <a:p>
            <a:r>
              <a:rPr lang="en-CA" dirty="0"/>
              <a:t>1. New elements should be created with new data values;</a:t>
            </a:r>
          </a:p>
          <a:p>
            <a:r>
              <a:rPr lang="en-CA" dirty="0"/>
              <a:t>2. Existing elements should be updated according new data values;</a:t>
            </a:r>
          </a:p>
          <a:p>
            <a:r>
              <a:rPr lang="en-CA" dirty="0"/>
              <a:t>3. Excessive elements should be removed.</a:t>
            </a:r>
          </a:p>
          <a:p>
            <a:r>
              <a:rPr lang="en-CA" dirty="0"/>
              <a:t>When indexes are used for corresponding data with elements, it is either Enter or Exit is used to add/remove elements, not both.</a:t>
            </a:r>
          </a:p>
          <a:p>
            <a:r>
              <a:rPr lang="en-CA" dirty="0"/>
              <a:t>When keys are used for data assignment it is possible, that all 3 operations are necessary for updating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DC36B-B7C4-4982-A47E-2B1CA365AFF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7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8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059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63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67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5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3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0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3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1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4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6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9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0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7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3F98-D683-4460-9FEC-3926FF001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D3js Joins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3A0D3-ECC0-4C2B-BFBD-805E0C483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Comparing new (join) and old (enter/exit/merge) ways to apply data changes to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4193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1357-047B-4DF9-B271-A0162E9C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1B456-8101-45AE-BFAD-883EAC81C8F0}"/>
              </a:ext>
            </a:extLst>
          </p:cNvPr>
          <p:cNvSpPr txBox="1"/>
          <p:nvPr/>
        </p:nvSpPr>
        <p:spPr>
          <a:xfrm>
            <a:off x="677334" y="1930400"/>
            <a:ext cx="32800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Bahnschrift SemiCondensed" panose="020B0502040204020203" pitchFamily="34" charset="0"/>
              </a:rPr>
              <a:t>&lt;</a:t>
            </a:r>
            <a:r>
              <a:rPr lang="en-CA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HTML</a:t>
            </a:r>
            <a:r>
              <a:rPr lang="en-CA" dirty="0">
                <a:latin typeface="Bahnschrift SemiCondensed" panose="020B0502040204020203" pitchFamily="34" charset="0"/>
              </a:rPr>
              <a:t>&gt;</a:t>
            </a:r>
          </a:p>
          <a:p>
            <a:r>
              <a:rPr lang="en-CA" dirty="0">
                <a:latin typeface="Bahnschrift SemiCondensed" panose="020B0502040204020203" pitchFamily="34" charset="0"/>
              </a:rPr>
              <a:t>    &lt;</a:t>
            </a:r>
            <a:r>
              <a:rPr lang="en-CA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BODY</a:t>
            </a:r>
            <a:r>
              <a:rPr lang="en-CA" dirty="0">
                <a:latin typeface="Bahnschrift SemiCondensed" panose="020B0502040204020203" pitchFamily="34" charset="0"/>
              </a:rPr>
              <a:t>&gt;</a:t>
            </a:r>
          </a:p>
          <a:p>
            <a:r>
              <a:rPr lang="en-CA" dirty="0">
                <a:latin typeface="Bahnschrift SemiCondensed" panose="020B0502040204020203" pitchFamily="34" charset="0"/>
              </a:rPr>
              <a:t>        &lt;</a:t>
            </a:r>
            <a:r>
              <a:rPr lang="en-C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DIV</a:t>
            </a:r>
            <a:r>
              <a:rPr lang="en-CA" dirty="0">
                <a:latin typeface="Bahnschrift SemiCondensed" panose="020B0502040204020203" pitchFamily="34" charset="0"/>
              </a:rPr>
              <a:t> class=“</a:t>
            </a:r>
            <a:r>
              <a:rPr lang="en-C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container</a:t>
            </a:r>
            <a:r>
              <a:rPr lang="en-CA" dirty="0">
                <a:latin typeface="Bahnschrift SemiCondensed" panose="020B0502040204020203" pitchFamily="34" charset="0"/>
              </a:rPr>
              <a:t>”&gt;</a:t>
            </a:r>
          </a:p>
          <a:p>
            <a:r>
              <a:rPr lang="en-CA" dirty="0">
                <a:latin typeface="Bahnschrift SemiCondensed" panose="020B0502040204020203" pitchFamily="34" charset="0"/>
              </a:rPr>
              <a:t>            &lt;</a:t>
            </a:r>
            <a:r>
              <a:rPr lang="en-CA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DIV</a:t>
            </a:r>
            <a:r>
              <a:rPr lang="en-CA" dirty="0">
                <a:latin typeface="Bahnschrift SemiCondensed" panose="020B0502040204020203" pitchFamily="34" charset="0"/>
              </a:rPr>
              <a:t> class=“</a:t>
            </a:r>
            <a:r>
              <a:rPr lang="en-CA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element</a:t>
            </a:r>
            <a:r>
              <a:rPr lang="en-CA" dirty="0">
                <a:latin typeface="Bahnschrift SemiCondensed" panose="020B0502040204020203" pitchFamily="34" charset="0"/>
              </a:rPr>
              <a:t>”&gt;&lt;/</a:t>
            </a:r>
            <a:r>
              <a:rPr lang="en-CA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DIV</a:t>
            </a:r>
            <a:r>
              <a:rPr lang="en-CA" dirty="0">
                <a:latin typeface="Bahnschrift SemiCondensed" panose="020B0502040204020203" pitchFamily="34" charset="0"/>
              </a:rPr>
              <a:t>&gt;</a:t>
            </a:r>
          </a:p>
          <a:p>
            <a:r>
              <a:rPr lang="en-CA" dirty="0">
                <a:latin typeface="Bahnschrift SemiCondensed" panose="020B0502040204020203" pitchFamily="34" charset="0"/>
              </a:rPr>
              <a:t>            &lt;</a:t>
            </a:r>
            <a:r>
              <a:rPr lang="en-CA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DIV</a:t>
            </a:r>
            <a:r>
              <a:rPr lang="en-CA" dirty="0">
                <a:latin typeface="Bahnschrift SemiCondensed" panose="020B0502040204020203" pitchFamily="34" charset="0"/>
              </a:rPr>
              <a:t> class=“</a:t>
            </a:r>
            <a:r>
              <a:rPr lang="en-CA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element</a:t>
            </a:r>
            <a:r>
              <a:rPr lang="en-CA" dirty="0">
                <a:latin typeface="Bahnschrift SemiCondensed" panose="020B0502040204020203" pitchFamily="34" charset="0"/>
              </a:rPr>
              <a:t>”&gt;&lt;/</a:t>
            </a:r>
            <a:r>
              <a:rPr lang="en-CA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DIV</a:t>
            </a:r>
            <a:r>
              <a:rPr lang="en-CA" dirty="0">
                <a:latin typeface="Bahnschrift SemiCondensed" panose="020B0502040204020203" pitchFamily="34" charset="0"/>
              </a:rPr>
              <a:t>&gt;</a:t>
            </a:r>
          </a:p>
          <a:p>
            <a:r>
              <a:rPr lang="en-CA" dirty="0">
                <a:latin typeface="Bahnschrift SemiCondensed" panose="020B0502040204020203" pitchFamily="34" charset="0"/>
              </a:rPr>
              <a:t>            &lt;</a:t>
            </a:r>
            <a:r>
              <a:rPr lang="en-CA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DIV</a:t>
            </a:r>
            <a:r>
              <a:rPr lang="en-CA" dirty="0">
                <a:latin typeface="Bahnschrift SemiCondensed" panose="020B0502040204020203" pitchFamily="34" charset="0"/>
              </a:rPr>
              <a:t> class=“</a:t>
            </a:r>
            <a:r>
              <a:rPr lang="en-CA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element</a:t>
            </a:r>
            <a:r>
              <a:rPr lang="en-CA" dirty="0">
                <a:latin typeface="Bahnschrift SemiCondensed" panose="020B0502040204020203" pitchFamily="34" charset="0"/>
              </a:rPr>
              <a:t>”&gt;&lt;/</a:t>
            </a:r>
            <a:r>
              <a:rPr lang="en-CA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DIV</a:t>
            </a:r>
            <a:r>
              <a:rPr lang="en-CA" dirty="0">
                <a:latin typeface="Bahnschrift SemiCondensed" panose="020B0502040204020203" pitchFamily="34" charset="0"/>
              </a:rPr>
              <a:t>&gt;</a:t>
            </a:r>
          </a:p>
          <a:p>
            <a:r>
              <a:rPr lang="en-CA" dirty="0">
                <a:latin typeface="Bahnschrift SemiCondensed" panose="020B0502040204020203" pitchFamily="34" charset="0"/>
              </a:rPr>
              <a:t>        &lt;/</a:t>
            </a:r>
            <a:r>
              <a:rPr lang="en-C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DIV</a:t>
            </a:r>
            <a:r>
              <a:rPr lang="en-CA" dirty="0">
                <a:latin typeface="Bahnschrift SemiCondensed" panose="020B0502040204020203" pitchFamily="34" charset="0"/>
              </a:rPr>
              <a:t>&gt;</a:t>
            </a:r>
          </a:p>
          <a:p>
            <a:r>
              <a:rPr lang="en-CA" dirty="0">
                <a:latin typeface="Bahnschrift SemiCondensed" panose="020B0502040204020203" pitchFamily="34" charset="0"/>
              </a:rPr>
              <a:t>    &lt;/</a:t>
            </a:r>
            <a:r>
              <a:rPr lang="en-CA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BODY</a:t>
            </a:r>
            <a:r>
              <a:rPr lang="en-CA" dirty="0">
                <a:latin typeface="Bahnschrift SemiCondensed" panose="020B0502040204020203" pitchFamily="34" charset="0"/>
              </a:rPr>
              <a:t>&gt;</a:t>
            </a:r>
          </a:p>
          <a:p>
            <a:r>
              <a:rPr lang="en-CA" dirty="0">
                <a:latin typeface="Bahnschrift SemiCondensed" panose="020B0502040204020203" pitchFamily="34" charset="0"/>
              </a:rPr>
              <a:t>&lt;/</a:t>
            </a:r>
            <a:r>
              <a:rPr lang="en-CA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HTML</a:t>
            </a:r>
            <a:r>
              <a:rPr lang="en-CA" dirty="0">
                <a:latin typeface="Bahnschrift SemiCondensed" panose="020B0502040204020203" pitchFamily="34" charset="0"/>
              </a:rPr>
              <a:t>&gt;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72F7287-7C65-49DE-879A-FE9F8A9932A6}"/>
              </a:ext>
            </a:extLst>
          </p:cNvPr>
          <p:cNvGrpSpPr/>
          <p:nvPr/>
        </p:nvGrpSpPr>
        <p:grpSpPr>
          <a:xfrm>
            <a:off x="5536196" y="2517612"/>
            <a:ext cx="3840034" cy="1364173"/>
            <a:chOff x="5809646" y="3203943"/>
            <a:chExt cx="3840034" cy="13641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2CEE9D-60E4-4B09-8A90-DF3C67F36712}"/>
                </a:ext>
              </a:extLst>
            </p:cNvPr>
            <p:cNvGrpSpPr/>
            <p:nvPr/>
          </p:nvGrpSpPr>
          <p:grpSpPr>
            <a:xfrm>
              <a:off x="7157120" y="3681106"/>
              <a:ext cx="911048" cy="409847"/>
              <a:chOff x="6066239" y="2973743"/>
              <a:chExt cx="911048" cy="409847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7489146-4C50-4939-ACBB-F8784189AFD4}"/>
                  </a:ext>
                </a:extLst>
              </p:cNvPr>
              <p:cNvSpPr/>
              <p:nvPr/>
            </p:nvSpPr>
            <p:spPr>
              <a:xfrm>
                <a:off x="6066239" y="2980285"/>
                <a:ext cx="911048" cy="40330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48343C-CB9A-4347-9CD0-F4C9A5E2A0DB}"/>
                  </a:ext>
                </a:extLst>
              </p:cNvPr>
              <p:cNvSpPr txBox="1"/>
              <p:nvPr/>
            </p:nvSpPr>
            <p:spPr>
              <a:xfrm>
                <a:off x="6160927" y="2973743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latin typeface="Bahnschrift SemiCondensed" panose="020B0502040204020203" pitchFamily="34" charset="0"/>
                  </a:rPr>
                  <a:t>Group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74DD35-3A4B-4CBB-ABC7-F4BC6DD22344}"/>
                </a:ext>
              </a:extLst>
            </p:cNvPr>
            <p:cNvGrpSpPr/>
            <p:nvPr/>
          </p:nvGrpSpPr>
          <p:grpSpPr>
            <a:xfrm>
              <a:off x="8397414" y="3203943"/>
              <a:ext cx="1252266" cy="1364173"/>
              <a:chOff x="6096000" y="2504949"/>
              <a:chExt cx="1252266" cy="136417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48D8414-4C46-4368-91A2-99D1BF319C31}"/>
                  </a:ext>
                </a:extLst>
              </p:cNvPr>
              <p:cNvGrpSpPr/>
              <p:nvPr/>
            </p:nvGrpSpPr>
            <p:grpSpPr>
              <a:xfrm>
                <a:off x="6096000" y="2985383"/>
                <a:ext cx="1252266" cy="403305"/>
                <a:chOff x="6182107" y="3025694"/>
                <a:chExt cx="1252266" cy="403305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5BD4AA76-9F87-407F-A714-3568F5E8B884}"/>
                    </a:ext>
                  </a:extLst>
                </p:cNvPr>
                <p:cNvSpPr/>
                <p:nvPr/>
              </p:nvSpPr>
              <p:spPr>
                <a:xfrm>
                  <a:off x="6182107" y="3025694"/>
                  <a:ext cx="1252266" cy="403305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69032B6-F699-4C53-9A8E-954ED6CDCE77}"/>
                    </a:ext>
                  </a:extLst>
                </p:cNvPr>
                <p:cNvSpPr txBox="1"/>
                <p:nvPr/>
              </p:nvSpPr>
              <p:spPr>
                <a:xfrm>
                  <a:off x="6182107" y="3042680"/>
                  <a:ext cx="1252266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err="1">
                      <a:solidFill>
                        <a:srgbClr val="FF0000"/>
                      </a:solidFill>
                      <a:latin typeface="Bahnschrift SemiCondensed" panose="020B0502040204020203" pitchFamily="34" charset="0"/>
                    </a:rPr>
                    <a:t>DIV.element</a:t>
                  </a:r>
                  <a:endParaRPr lang="en-CA" dirty="0">
                    <a:solidFill>
                      <a:srgbClr val="FF0000"/>
                    </a:solidFill>
                    <a:latin typeface="Bahnschrift SemiCondensed" panose="020B0502040204020203" pitchFamily="34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90401F6-2F58-4F8B-8074-063170CDF19E}"/>
                  </a:ext>
                </a:extLst>
              </p:cNvPr>
              <p:cNvGrpSpPr/>
              <p:nvPr/>
            </p:nvGrpSpPr>
            <p:grpSpPr>
              <a:xfrm>
                <a:off x="6096000" y="3465817"/>
                <a:ext cx="1252266" cy="403305"/>
                <a:chOff x="6182107" y="3025694"/>
                <a:chExt cx="1252266" cy="403305"/>
              </a:xfrm>
            </p:grpSpPr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7CA3BB5-E976-4804-8E2A-4B73F067FBC2}"/>
                    </a:ext>
                  </a:extLst>
                </p:cNvPr>
                <p:cNvSpPr/>
                <p:nvPr/>
              </p:nvSpPr>
              <p:spPr>
                <a:xfrm>
                  <a:off x="6182107" y="3025694"/>
                  <a:ext cx="1252266" cy="403305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354CB4-F706-404C-835B-6717FF605227}"/>
                    </a:ext>
                  </a:extLst>
                </p:cNvPr>
                <p:cNvSpPr txBox="1"/>
                <p:nvPr/>
              </p:nvSpPr>
              <p:spPr>
                <a:xfrm>
                  <a:off x="6182107" y="3042680"/>
                  <a:ext cx="1252266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err="1">
                      <a:solidFill>
                        <a:srgbClr val="FF0000"/>
                      </a:solidFill>
                      <a:latin typeface="Bahnschrift SemiCondensed" panose="020B0502040204020203" pitchFamily="34" charset="0"/>
                    </a:rPr>
                    <a:t>DIV.element</a:t>
                  </a:r>
                  <a:endParaRPr lang="en-CA" dirty="0">
                    <a:solidFill>
                      <a:srgbClr val="FF0000"/>
                    </a:solidFill>
                    <a:latin typeface="Bahnschrift SemiCondensed" panose="020B0502040204020203" pitchFamily="34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35633B5-3AE0-4D56-BF8E-63839705D334}"/>
                  </a:ext>
                </a:extLst>
              </p:cNvPr>
              <p:cNvGrpSpPr/>
              <p:nvPr/>
            </p:nvGrpSpPr>
            <p:grpSpPr>
              <a:xfrm>
                <a:off x="6096000" y="2504949"/>
                <a:ext cx="1252266" cy="403305"/>
                <a:chOff x="6182107" y="3025694"/>
                <a:chExt cx="1252266" cy="403305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B16100F-5C12-4B27-9732-0317B674FC4D}"/>
                    </a:ext>
                  </a:extLst>
                </p:cNvPr>
                <p:cNvSpPr/>
                <p:nvPr/>
              </p:nvSpPr>
              <p:spPr>
                <a:xfrm>
                  <a:off x="6182107" y="3025694"/>
                  <a:ext cx="1252266" cy="403305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CE97C04-7E16-45D7-BB07-C7FCAD148EF8}"/>
                    </a:ext>
                  </a:extLst>
                </p:cNvPr>
                <p:cNvSpPr txBox="1"/>
                <p:nvPr/>
              </p:nvSpPr>
              <p:spPr>
                <a:xfrm>
                  <a:off x="6182107" y="3042680"/>
                  <a:ext cx="1252266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err="1">
                      <a:solidFill>
                        <a:srgbClr val="FF0000"/>
                      </a:solidFill>
                      <a:latin typeface="Bahnschrift SemiCondensed" panose="020B0502040204020203" pitchFamily="34" charset="0"/>
                    </a:rPr>
                    <a:t>DIV.element</a:t>
                  </a:r>
                  <a:endParaRPr lang="en-CA" dirty="0">
                    <a:solidFill>
                      <a:srgbClr val="FF0000"/>
                    </a:solidFill>
                    <a:latin typeface="Bahnschrift SemiCondensed" panose="020B0502040204020203" pitchFamily="34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BEB6AB-1A27-4F46-9282-8DAC81F4B37F}"/>
                </a:ext>
              </a:extLst>
            </p:cNvPr>
            <p:cNvGrpSpPr/>
            <p:nvPr/>
          </p:nvGrpSpPr>
          <p:grpSpPr>
            <a:xfrm>
              <a:off x="5809646" y="3684377"/>
              <a:ext cx="1018227" cy="403305"/>
              <a:chOff x="4280270" y="2975318"/>
              <a:chExt cx="1018227" cy="40330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7A44FD-5940-41E6-971D-FF4D58F01466}"/>
                  </a:ext>
                </a:extLst>
              </p:cNvPr>
              <p:cNvSpPr txBox="1"/>
              <p:nvPr/>
            </p:nvSpPr>
            <p:spPr>
              <a:xfrm>
                <a:off x="4280270" y="2992304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latin typeface="Bahnschrift SemiCondensed" panose="020B0502040204020203" pitchFamily="34" charset="0"/>
                  </a:rPr>
                  <a:t>Selection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F6BC8E8-9497-40E7-9B32-877272D2CB8C}"/>
                  </a:ext>
                </a:extLst>
              </p:cNvPr>
              <p:cNvSpPr/>
              <p:nvPr/>
            </p:nvSpPr>
            <p:spPr>
              <a:xfrm>
                <a:off x="4280270" y="2975318"/>
                <a:ext cx="1018227" cy="4033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892A9A16-7FAC-4648-B85D-9F10411819F8}"/>
                </a:ext>
              </a:extLst>
            </p:cNvPr>
            <p:cNvCxnSpPr>
              <a:cxnSpLocks/>
              <a:stCxn id="21" idx="3"/>
              <a:endCxn id="18" idx="1"/>
            </p:cNvCxnSpPr>
            <p:nvPr/>
          </p:nvCxnSpPr>
          <p:spPr>
            <a:xfrm flipV="1">
              <a:off x="8068168" y="3405595"/>
              <a:ext cx="329246" cy="483706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94D43AF3-6A5D-43E6-BE8D-0B7C5E4F9AE6}"/>
                </a:ext>
              </a:extLst>
            </p:cNvPr>
            <p:cNvCxnSpPr>
              <a:cxnSpLocks/>
              <a:stCxn id="21" idx="3"/>
              <a:endCxn id="8" idx="1"/>
            </p:cNvCxnSpPr>
            <p:nvPr/>
          </p:nvCxnSpPr>
          <p:spPr>
            <a:xfrm flipV="1">
              <a:off x="8068168" y="3886029"/>
              <a:ext cx="329246" cy="3272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53D135E6-D078-4001-AC4A-A6F4AEA34CE7}"/>
                </a:ext>
              </a:extLst>
            </p:cNvPr>
            <p:cNvCxnSpPr>
              <a:cxnSpLocks/>
              <a:stCxn id="21" idx="3"/>
              <a:endCxn id="15" idx="1"/>
            </p:cNvCxnSpPr>
            <p:nvPr/>
          </p:nvCxnSpPr>
          <p:spPr>
            <a:xfrm>
              <a:off x="8068168" y="3889301"/>
              <a:ext cx="329246" cy="477162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E6E6D9F0-F217-4753-AF89-09979BC9E74A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6827873" y="3886030"/>
              <a:ext cx="329247" cy="327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A13CE4F-F1D3-454B-865D-F5FD979F7789}"/>
              </a:ext>
            </a:extLst>
          </p:cNvPr>
          <p:cNvSpPr txBox="1"/>
          <p:nvPr/>
        </p:nvSpPr>
        <p:spPr>
          <a:xfrm>
            <a:off x="3848875" y="2249041"/>
            <a:ext cx="337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Bahnschrift SemiCondensed" panose="020B0502040204020203" pitchFamily="34" charset="0"/>
              </a:rPr>
              <a:t>d3.select</a:t>
            </a:r>
            <a:r>
              <a:rPr lang="en-CA" sz="2400" b="1" dirty="0">
                <a:latin typeface="Bahnschrift SemiCondensed" panose="020B0502040204020203" pitchFamily="34" charset="0"/>
              </a:rPr>
              <a:t>All</a:t>
            </a:r>
            <a:r>
              <a:rPr lang="en-CA" sz="2400" dirty="0">
                <a:latin typeface="Bahnschrift SemiCondensed" panose="020B0502040204020203" pitchFamily="34" charset="0"/>
              </a:rPr>
              <a:t>(“</a:t>
            </a:r>
            <a:r>
              <a:rPr lang="en-CA" sz="2400" dirty="0" err="1">
                <a:solidFill>
                  <a:srgbClr val="FF0000"/>
                </a:solidFill>
                <a:latin typeface="Bahnschrift SemiCondensed" panose="020B0502040204020203" pitchFamily="34" charset="0"/>
              </a:rPr>
              <a:t>DIV.element</a:t>
            </a:r>
            <a:r>
              <a:rPr lang="en-CA" sz="2400" dirty="0">
                <a:latin typeface="Bahnschrift SemiCondensed" panose="020B0502040204020203" pitchFamily="34" charset="0"/>
              </a:rPr>
              <a:t>”)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304C671-FC1F-4272-9E8E-3FFAD465CC8A}"/>
              </a:ext>
            </a:extLst>
          </p:cNvPr>
          <p:cNvSpPr/>
          <p:nvPr/>
        </p:nvSpPr>
        <p:spPr>
          <a:xfrm>
            <a:off x="4052119" y="2998047"/>
            <a:ext cx="1300057" cy="40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51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ADEB-E9C9-4B3F-B799-251868C9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1539"/>
            <a:ext cx="8596668" cy="1320800"/>
          </a:xfrm>
        </p:spPr>
        <p:txBody>
          <a:bodyPr/>
          <a:lstStyle/>
          <a:p>
            <a:r>
              <a:rPr lang="en-CA" dirty="0"/>
              <a:t>Data binding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3A3E93-8834-4B77-91D3-1FDDA82DD413}"/>
              </a:ext>
            </a:extLst>
          </p:cNvPr>
          <p:cNvSpPr txBox="1"/>
          <p:nvPr/>
        </p:nvSpPr>
        <p:spPr>
          <a:xfrm>
            <a:off x="961583" y="1138703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accent1"/>
                </a:solidFill>
              </a:rPr>
              <a:t>Selection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37DE2B-3DC7-4140-89FF-857B2C87E482}"/>
              </a:ext>
            </a:extLst>
          </p:cNvPr>
          <p:cNvSpPr txBox="1"/>
          <p:nvPr/>
        </p:nvSpPr>
        <p:spPr>
          <a:xfrm>
            <a:off x="7972403" y="1138703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accent1"/>
                </a:solidFill>
              </a:rPr>
              <a:t>Data</a:t>
            </a:r>
            <a:endParaRPr lang="en-CA" dirty="0">
              <a:solidFill>
                <a:schemeClr val="accent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5689ADB-9787-4627-81B0-4475060223C6}"/>
              </a:ext>
            </a:extLst>
          </p:cNvPr>
          <p:cNvGrpSpPr/>
          <p:nvPr/>
        </p:nvGrpSpPr>
        <p:grpSpPr>
          <a:xfrm>
            <a:off x="585089" y="1539681"/>
            <a:ext cx="8583394" cy="1364173"/>
            <a:chOff x="585089" y="2272693"/>
            <a:chExt cx="8583394" cy="136417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0DB002E-172B-4066-8039-073CB982B9BF}"/>
                </a:ext>
              </a:extLst>
            </p:cNvPr>
            <p:cNvGrpSpPr/>
            <p:nvPr/>
          </p:nvGrpSpPr>
          <p:grpSpPr>
            <a:xfrm>
              <a:off x="585089" y="2272693"/>
              <a:ext cx="4319088" cy="1364173"/>
              <a:chOff x="359058" y="3054927"/>
              <a:chExt cx="4319088" cy="136417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F104EE8-FBB4-4A8C-914B-B62A4876C015}"/>
                  </a:ext>
                </a:extLst>
              </p:cNvPr>
              <p:cNvGrpSpPr/>
              <p:nvPr/>
            </p:nvGrpSpPr>
            <p:grpSpPr>
              <a:xfrm>
                <a:off x="359058" y="3054927"/>
                <a:ext cx="3840034" cy="1364173"/>
                <a:chOff x="5809646" y="3203943"/>
                <a:chExt cx="3840034" cy="1364173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10BB8A2-A8CB-4B3C-B6BC-E949EC9C9226}"/>
                    </a:ext>
                  </a:extLst>
                </p:cNvPr>
                <p:cNvGrpSpPr/>
                <p:nvPr/>
              </p:nvGrpSpPr>
              <p:grpSpPr>
                <a:xfrm>
                  <a:off x="7157120" y="3681106"/>
                  <a:ext cx="911048" cy="409847"/>
                  <a:chOff x="6066239" y="2973743"/>
                  <a:chExt cx="911048" cy="409847"/>
                </a:xfrm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94D3B263-818E-4EBE-BF9C-1EFA71C13AEB}"/>
                      </a:ext>
                    </a:extLst>
                  </p:cNvPr>
                  <p:cNvSpPr/>
                  <p:nvPr/>
                </p:nvSpPr>
                <p:spPr>
                  <a:xfrm>
                    <a:off x="6066239" y="2980285"/>
                    <a:ext cx="911048" cy="40330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090C8C4-FEA6-4663-BE4D-7B4AB74619FC}"/>
                      </a:ext>
                    </a:extLst>
                  </p:cNvPr>
                  <p:cNvSpPr txBox="1"/>
                  <p:nvPr/>
                </p:nvSpPr>
                <p:spPr>
                  <a:xfrm>
                    <a:off x="6160927" y="2973743"/>
                    <a:ext cx="7216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>
                        <a:latin typeface="Bahnschrift SemiCondensed" panose="020B0502040204020203" pitchFamily="34" charset="0"/>
                      </a:rPr>
                      <a:t>Group</a:t>
                    </a:r>
                  </a:p>
                </p:txBody>
              </p: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298F5540-70C3-4308-9A1D-1284DEF3FC79}"/>
                    </a:ext>
                  </a:extLst>
                </p:cNvPr>
                <p:cNvGrpSpPr/>
                <p:nvPr/>
              </p:nvGrpSpPr>
              <p:grpSpPr>
                <a:xfrm>
                  <a:off x="8397414" y="3203943"/>
                  <a:ext cx="1252266" cy="1364173"/>
                  <a:chOff x="6096000" y="2504949"/>
                  <a:chExt cx="1252266" cy="1364173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816C41EB-E7FB-4956-8B7E-56D87BD904C3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0" y="2985383"/>
                    <a:ext cx="1252266" cy="403305"/>
                    <a:chOff x="6182107" y="3025694"/>
                    <a:chExt cx="1252266" cy="403305"/>
                  </a:xfrm>
                </p:grpSpPr>
                <p:sp>
                  <p:nvSpPr>
                    <p:cNvPr id="21" name="Rectangle: Rounded Corners 20">
                      <a:extLst>
                        <a:ext uri="{FF2B5EF4-FFF2-40B4-BE49-F238E27FC236}">
                          <a16:creationId xmlns:a16="http://schemas.microsoft.com/office/drawing/2014/main" id="{2638A124-6F06-476C-A499-9152467634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82107" y="3025694"/>
                      <a:ext cx="1252266" cy="403305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6C3BEE3-F404-4A8F-BB87-49D8576EDA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82107" y="3042680"/>
                      <a:ext cx="1252266" cy="369332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A" dirty="0" err="1">
                          <a:solidFill>
                            <a:srgbClr val="FF0000"/>
                          </a:solidFill>
                          <a:latin typeface="Bahnschrift SemiCondensed" panose="020B0502040204020203" pitchFamily="34" charset="0"/>
                        </a:rPr>
                        <a:t>DIV.element</a:t>
                      </a:r>
                      <a:endParaRPr lang="en-CA" dirty="0">
                        <a:solidFill>
                          <a:srgbClr val="FF0000"/>
                        </a:solidFill>
                        <a:latin typeface="Bahnschrift SemiCondensed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88259FD1-58E7-4BC9-B800-990F8B68E791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0" y="3465817"/>
                    <a:ext cx="1252266" cy="403305"/>
                    <a:chOff x="6182107" y="3025694"/>
                    <a:chExt cx="1252266" cy="403305"/>
                  </a:xfrm>
                </p:grpSpPr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98B41FBA-061F-4802-92B5-B6ADF4C51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82107" y="3025694"/>
                      <a:ext cx="1252266" cy="403305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9A994B5-140D-4F45-AAF6-C71FF1916E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82107" y="3042680"/>
                      <a:ext cx="1252266" cy="369332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  <a:latin typeface="Bahnschrift SemiCondensed" panose="020B0502040204020203" pitchFamily="34" charset="0"/>
                        </a:rPr>
                        <a:t>DIV.element</a:t>
                      </a:r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01D9FC34-FD4C-41D8-A30E-98F3D185FB3B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0" y="2504949"/>
                    <a:ext cx="1252266" cy="403305"/>
                    <a:chOff x="6182107" y="3025694"/>
                    <a:chExt cx="1252266" cy="403305"/>
                  </a:xfrm>
                </p:grpSpPr>
                <p:sp>
                  <p:nvSpPr>
                    <p:cNvPr id="17" name="Rectangle: Rounded Corners 16">
                      <a:extLst>
                        <a:ext uri="{FF2B5EF4-FFF2-40B4-BE49-F238E27FC236}">
                          <a16:creationId xmlns:a16="http://schemas.microsoft.com/office/drawing/2014/main" id="{A725BB92-3C0D-434B-AD98-E5260C487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82107" y="3025694"/>
                      <a:ext cx="1252266" cy="403305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92893355-F289-47B6-BDA9-A0BAA7D45E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82107" y="3042680"/>
                      <a:ext cx="1252266" cy="369332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A" dirty="0" err="1">
                          <a:solidFill>
                            <a:srgbClr val="FF0000"/>
                          </a:solidFill>
                          <a:latin typeface="Bahnschrift SemiCondensed" panose="020B0502040204020203" pitchFamily="34" charset="0"/>
                        </a:rPr>
                        <a:t>DIV.element</a:t>
                      </a:r>
                      <a:endParaRPr lang="en-CA" dirty="0">
                        <a:solidFill>
                          <a:srgbClr val="FF0000"/>
                        </a:solidFill>
                        <a:latin typeface="Bahnschrift SemiCondensed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B67E6F6B-A416-4775-B04B-13FDCA3426D1}"/>
                    </a:ext>
                  </a:extLst>
                </p:cNvPr>
                <p:cNvGrpSpPr/>
                <p:nvPr/>
              </p:nvGrpSpPr>
              <p:grpSpPr>
                <a:xfrm>
                  <a:off x="5809646" y="3684377"/>
                  <a:ext cx="1018227" cy="403305"/>
                  <a:chOff x="4280270" y="2975318"/>
                  <a:chExt cx="1018227" cy="403305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C69CE81-767B-4643-9ABC-9D602BABE7B3}"/>
                      </a:ext>
                    </a:extLst>
                  </p:cNvPr>
                  <p:cNvSpPr txBox="1"/>
                  <p:nvPr/>
                </p:nvSpPr>
                <p:spPr>
                  <a:xfrm>
                    <a:off x="4280270" y="2992304"/>
                    <a:ext cx="10182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>
                        <a:latin typeface="Bahnschrift SemiCondensed" panose="020B0502040204020203" pitchFamily="34" charset="0"/>
                      </a:rPr>
                      <a:t>Selection</a:t>
                    </a:r>
                  </a:p>
                </p:txBody>
              </p:sp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7B4DF22A-E4AA-481E-A599-DDA07B520BF7}"/>
                      </a:ext>
                    </a:extLst>
                  </p:cNvPr>
                  <p:cNvSpPr/>
                  <p:nvPr/>
                </p:nvSpPr>
                <p:spPr>
                  <a:xfrm>
                    <a:off x="4280270" y="2975318"/>
                    <a:ext cx="1018227" cy="40330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8" name="Connector: Curved 7">
                  <a:extLst>
                    <a:ext uri="{FF2B5EF4-FFF2-40B4-BE49-F238E27FC236}">
                      <a16:creationId xmlns:a16="http://schemas.microsoft.com/office/drawing/2014/main" id="{932B5820-B012-4398-AB04-EABDF1673D6D}"/>
                    </a:ext>
                  </a:extLst>
                </p:cNvPr>
                <p:cNvCxnSpPr>
                  <a:cxnSpLocks/>
                  <a:stCxn id="23" idx="3"/>
                  <a:endCxn id="18" idx="1"/>
                </p:cNvCxnSpPr>
                <p:nvPr/>
              </p:nvCxnSpPr>
              <p:spPr>
                <a:xfrm flipV="1">
                  <a:off x="8068168" y="3405595"/>
                  <a:ext cx="329246" cy="483706"/>
                </a:xfrm>
                <a:prstGeom prst="curvedConnector3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or: Curved 8">
                  <a:extLst>
                    <a:ext uri="{FF2B5EF4-FFF2-40B4-BE49-F238E27FC236}">
                      <a16:creationId xmlns:a16="http://schemas.microsoft.com/office/drawing/2014/main" id="{21D7D54A-FC11-4217-86E9-BA127D56C38C}"/>
                    </a:ext>
                  </a:extLst>
                </p:cNvPr>
                <p:cNvCxnSpPr>
                  <a:cxnSpLocks/>
                  <a:stCxn id="23" idx="3"/>
                  <a:endCxn id="22" idx="1"/>
                </p:cNvCxnSpPr>
                <p:nvPr/>
              </p:nvCxnSpPr>
              <p:spPr>
                <a:xfrm flipV="1">
                  <a:off x="8068168" y="3886029"/>
                  <a:ext cx="329246" cy="3272"/>
                </a:xfrm>
                <a:prstGeom prst="curvedConnector3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or: Curved 9">
                  <a:extLst>
                    <a:ext uri="{FF2B5EF4-FFF2-40B4-BE49-F238E27FC236}">
                      <a16:creationId xmlns:a16="http://schemas.microsoft.com/office/drawing/2014/main" id="{AA05B433-31B7-4D5E-82DC-7459F1702714}"/>
                    </a:ext>
                  </a:extLst>
                </p:cNvPr>
                <p:cNvCxnSpPr>
                  <a:cxnSpLocks/>
                  <a:stCxn id="23" idx="3"/>
                  <a:endCxn id="20" idx="1"/>
                </p:cNvCxnSpPr>
                <p:nvPr/>
              </p:nvCxnSpPr>
              <p:spPr>
                <a:xfrm>
                  <a:off x="8068168" y="3889301"/>
                  <a:ext cx="329246" cy="477162"/>
                </a:xfrm>
                <a:prstGeom prst="curvedConnector3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or: Elbow 10">
                  <a:extLst>
                    <a:ext uri="{FF2B5EF4-FFF2-40B4-BE49-F238E27FC236}">
                      <a16:creationId xmlns:a16="http://schemas.microsoft.com/office/drawing/2014/main" id="{C93FBB85-32C2-48C2-BB4F-AA33C9B53429}"/>
                    </a:ext>
                  </a:extLst>
                </p:cNvPr>
                <p:cNvCxnSpPr>
                  <a:cxnSpLocks/>
                  <a:stCxn id="13" idx="3"/>
                  <a:endCxn id="23" idx="1"/>
                </p:cNvCxnSpPr>
                <p:nvPr/>
              </p:nvCxnSpPr>
              <p:spPr>
                <a:xfrm>
                  <a:off x="6827873" y="3886030"/>
                  <a:ext cx="329247" cy="3271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239E7A6-1A9D-40F8-9155-EA8CE3A8E2A3}"/>
                  </a:ext>
                </a:extLst>
              </p:cNvPr>
              <p:cNvGrpSpPr/>
              <p:nvPr/>
            </p:nvGrpSpPr>
            <p:grpSpPr>
              <a:xfrm>
                <a:off x="4371652" y="3078121"/>
                <a:ext cx="306494" cy="1317784"/>
                <a:chOff x="4371652" y="3104374"/>
                <a:chExt cx="306494" cy="1317784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42A69EC-F782-4D99-B5D2-7577F7CF9F0C}"/>
                    </a:ext>
                  </a:extLst>
                </p:cNvPr>
                <p:cNvGrpSpPr/>
                <p:nvPr/>
              </p:nvGrpSpPr>
              <p:grpSpPr>
                <a:xfrm>
                  <a:off x="4371652" y="3104374"/>
                  <a:ext cx="306494" cy="369332"/>
                  <a:chOff x="4975668" y="3253520"/>
                  <a:chExt cx="306494" cy="369332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8803516F-A4DC-49C3-9103-B38919A41599}"/>
                      </a:ext>
                    </a:extLst>
                  </p:cNvPr>
                  <p:cNvSpPr/>
                  <p:nvPr/>
                </p:nvSpPr>
                <p:spPr>
                  <a:xfrm>
                    <a:off x="4975668" y="3286218"/>
                    <a:ext cx="306494" cy="316086"/>
                  </a:xfrm>
                  <a:prstGeom prst="ellipse">
                    <a:avLst/>
                  </a:prstGeom>
                  <a:solidFill>
                    <a:srgbClr val="33CC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5ABF3B8-0D1E-4675-A28D-A7DB2F8EEC5D}"/>
                      </a:ext>
                    </a:extLst>
                  </p:cNvPr>
                  <p:cNvSpPr txBox="1"/>
                  <p:nvPr/>
                </p:nvSpPr>
                <p:spPr>
                  <a:xfrm>
                    <a:off x="4975668" y="3253520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>
                        <a:latin typeface="Bahnschrift SemiCondensed" panose="020B0502040204020203" pitchFamily="3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71FADDC0-1CB4-4B1D-A296-AD85ED57AE7E}"/>
                    </a:ext>
                  </a:extLst>
                </p:cNvPr>
                <p:cNvGrpSpPr/>
                <p:nvPr/>
              </p:nvGrpSpPr>
              <p:grpSpPr>
                <a:xfrm>
                  <a:off x="4371652" y="3578600"/>
                  <a:ext cx="306494" cy="369332"/>
                  <a:chOff x="4461121" y="3561384"/>
                  <a:chExt cx="306494" cy="36933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C16AA0A5-C6F7-46E7-8DB3-FFB9B1975026}"/>
                      </a:ext>
                    </a:extLst>
                  </p:cNvPr>
                  <p:cNvSpPr/>
                  <p:nvPr/>
                </p:nvSpPr>
                <p:spPr>
                  <a:xfrm>
                    <a:off x="4461121" y="3594082"/>
                    <a:ext cx="306494" cy="316086"/>
                  </a:xfrm>
                  <a:prstGeom prst="ellipse">
                    <a:avLst/>
                  </a:prstGeom>
                  <a:solidFill>
                    <a:srgbClr val="33CC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E64B5CA-F019-49BB-B1B9-03FEF712392D}"/>
                      </a:ext>
                    </a:extLst>
                  </p:cNvPr>
                  <p:cNvSpPr txBox="1"/>
                  <p:nvPr/>
                </p:nvSpPr>
                <p:spPr>
                  <a:xfrm>
                    <a:off x="4481669" y="3561384"/>
                    <a:ext cx="2535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>
                        <a:latin typeface="Bahnschrift SemiCondensed" panose="020B0502040204020203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FD650A3-57BC-463C-877E-EE51B7400314}"/>
                    </a:ext>
                  </a:extLst>
                </p:cNvPr>
                <p:cNvGrpSpPr/>
                <p:nvPr/>
              </p:nvGrpSpPr>
              <p:grpSpPr>
                <a:xfrm>
                  <a:off x="4371652" y="4052826"/>
                  <a:ext cx="306494" cy="369332"/>
                  <a:chOff x="4975668" y="3253520"/>
                  <a:chExt cx="306494" cy="369332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EDCD089-4343-46A8-81F0-D4600E683419}"/>
                      </a:ext>
                    </a:extLst>
                  </p:cNvPr>
                  <p:cNvSpPr/>
                  <p:nvPr/>
                </p:nvSpPr>
                <p:spPr>
                  <a:xfrm>
                    <a:off x="4975668" y="3286218"/>
                    <a:ext cx="306494" cy="316086"/>
                  </a:xfrm>
                  <a:prstGeom prst="ellipse">
                    <a:avLst/>
                  </a:prstGeom>
                  <a:solidFill>
                    <a:srgbClr val="33CC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91EC853-BA68-4BF7-AE0A-638C2810FA9E}"/>
                      </a:ext>
                    </a:extLst>
                  </p:cNvPr>
                  <p:cNvSpPr txBox="1"/>
                  <p:nvPr/>
                </p:nvSpPr>
                <p:spPr>
                  <a:xfrm>
                    <a:off x="4975668" y="3253520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>
                        <a:latin typeface="Bahnschrift SemiCondensed" panose="020B0502040204020203" pitchFamily="34" charset="0"/>
                      </a:rPr>
                      <a:t>2</a:t>
                    </a:r>
                  </a:p>
                </p:txBody>
              </p:sp>
            </p:grp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A62E4FB-43D4-49FA-8096-3260B8ED9CA1}"/>
                </a:ext>
              </a:extLst>
            </p:cNvPr>
            <p:cNvGrpSpPr/>
            <p:nvPr/>
          </p:nvGrpSpPr>
          <p:grpSpPr>
            <a:xfrm>
              <a:off x="6449227" y="2291658"/>
              <a:ext cx="2719256" cy="1326243"/>
              <a:chOff x="6223196" y="3049114"/>
              <a:chExt cx="2719256" cy="132624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D279D0-F979-434D-9A85-688CE6C7C41B}"/>
                  </a:ext>
                </a:extLst>
              </p:cNvPr>
              <p:cNvSpPr txBox="1"/>
              <p:nvPr/>
            </p:nvSpPr>
            <p:spPr>
              <a:xfrm>
                <a:off x="7513856" y="3473594"/>
                <a:ext cx="1428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>
                    <a:solidFill>
                      <a:srgbClr val="FF0000"/>
                    </a:solidFill>
                    <a:latin typeface="Bahnschrift SemiCondensed" panose="020B0502040204020203" pitchFamily="34" charset="0"/>
                  </a:rPr>
                  <a:t>[10, 20, 30]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3982A14-57D5-463A-B5D7-A14E1BEC477E}"/>
                  </a:ext>
                </a:extLst>
              </p:cNvPr>
              <p:cNvGrpSpPr/>
              <p:nvPr/>
            </p:nvGrpSpPr>
            <p:grpSpPr>
              <a:xfrm>
                <a:off x="6223196" y="3049114"/>
                <a:ext cx="903880" cy="1326243"/>
                <a:chOff x="6223196" y="3049114"/>
                <a:chExt cx="903880" cy="1326243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E9D11F9-8333-4ABB-AC1C-22AF3DAAA9D1}"/>
                    </a:ext>
                  </a:extLst>
                </p:cNvPr>
                <p:cNvGrpSpPr/>
                <p:nvPr/>
              </p:nvGrpSpPr>
              <p:grpSpPr>
                <a:xfrm>
                  <a:off x="6223196" y="3057573"/>
                  <a:ext cx="306494" cy="1317784"/>
                  <a:chOff x="4371652" y="3104374"/>
                  <a:chExt cx="306494" cy="1317784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2C82841-840E-4CF9-B087-295BC405B843}"/>
                      </a:ext>
                    </a:extLst>
                  </p:cNvPr>
                  <p:cNvGrpSpPr/>
                  <p:nvPr/>
                </p:nvGrpSpPr>
                <p:grpSpPr>
                  <a:xfrm>
                    <a:off x="4371652" y="3104374"/>
                    <a:ext cx="306494" cy="369332"/>
                    <a:chOff x="4975668" y="3253520"/>
                    <a:chExt cx="306494" cy="369332"/>
                  </a:xfrm>
                </p:grpSpPr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5750A97F-A909-497A-AEC4-1C807DADE9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668" y="3286218"/>
                      <a:ext cx="306494" cy="316086"/>
                    </a:xfrm>
                    <a:prstGeom prst="ellipse">
                      <a:avLst/>
                    </a:prstGeom>
                    <a:solidFill>
                      <a:srgbClr val="33CC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E209E2B6-45E7-4A14-8A1C-72D5EFE2B9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75668" y="3253520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A" dirty="0">
                          <a:latin typeface="Bahnschrift SemiCondensed" panose="020B0502040204020203" pitchFamily="3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A250A4EF-026F-4297-B398-F60CB74CC753}"/>
                      </a:ext>
                    </a:extLst>
                  </p:cNvPr>
                  <p:cNvGrpSpPr/>
                  <p:nvPr/>
                </p:nvGrpSpPr>
                <p:grpSpPr>
                  <a:xfrm>
                    <a:off x="4371652" y="3578600"/>
                    <a:ext cx="306494" cy="369332"/>
                    <a:chOff x="4461121" y="3561384"/>
                    <a:chExt cx="306494" cy="369332"/>
                  </a:xfrm>
                </p:grpSpPr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0B31992E-939A-4F3D-B5A1-32C5EB92F9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61121" y="3594082"/>
                      <a:ext cx="306494" cy="316086"/>
                    </a:xfrm>
                    <a:prstGeom prst="ellipse">
                      <a:avLst/>
                    </a:prstGeom>
                    <a:solidFill>
                      <a:srgbClr val="33CC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A3367705-381D-489A-AE3C-0D5EB65923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81669" y="3561384"/>
                      <a:ext cx="2535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A" dirty="0">
                          <a:latin typeface="Bahnschrift SemiCondensed" panose="020B0502040204020203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06614E1A-7707-4A22-9C58-3929238AE538}"/>
                      </a:ext>
                    </a:extLst>
                  </p:cNvPr>
                  <p:cNvGrpSpPr/>
                  <p:nvPr/>
                </p:nvGrpSpPr>
                <p:grpSpPr>
                  <a:xfrm>
                    <a:off x="4371652" y="4052826"/>
                    <a:ext cx="306494" cy="369332"/>
                    <a:chOff x="4975668" y="3253520"/>
                    <a:chExt cx="306494" cy="369332"/>
                  </a:xfrm>
                </p:grpSpPr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ABB14639-DC28-4385-8F7B-E7A7DF6C6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668" y="3286218"/>
                      <a:ext cx="306494" cy="316086"/>
                    </a:xfrm>
                    <a:prstGeom prst="ellipse">
                      <a:avLst/>
                    </a:prstGeom>
                    <a:solidFill>
                      <a:srgbClr val="33CC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E51F5E4-452A-450B-8072-DDD039259B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75668" y="3253520"/>
                      <a:ext cx="2904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A" dirty="0">
                          <a:latin typeface="Bahnschrift SemiCondensed" panose="020B0502040204020203" pitchFamily="34" charset="0"/>
                        </a:rPr>
                        <a:t>2</a:t>
                      </a:r>
                    </a:p>
                  </p:txBody>
                </p:sp>
              </p:grp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3E41BE4-321A-4BE1-A5A0-46F5E83CB969}"/>
                    </a:ext>
                  </a:extLst>
                </p:cNvPr>
                <p:cNvGrpSpPr/>
                <p:nvPr/>
              </p:nvGrpSpPr>
              <p:grpSpPr>
                <a:xfrm>
                  <a:off x="6722798" y="3049114"/>
                  <a:ext cx="404278" cy="1310627"/>
                  <a:chOff x="6186851" y="3111798"/>
                  <a:chExt cx="404278" cy="1310627"/>
                </a:xfrm>
              </p:grpSpPr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5E52AD3-50DC-4F71-9812-D4643AC430EB}"/>
                      </a:ext>
                    </a:extLst>
                  </p:cNvPr>
                  <p:cNvSpPr txBox="1"/>
                  <p:nvPr/>
                </p:nvSpPr>
                <p:spPr>
                  <a:xfrm>
                    <a:off x="6206087" y="3111798"/>
                    <a:ext cx="365806" cy="369332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>
                        <a:solidFill>
                          <a:srgbClr val="FF0000"/>
                        </a:solidFill>
                        <a:latin typeface="Bahnschrift SemiCondensed" panose="020B0502040204020203" pitchFamily="34" charset="0"/>
                      </a:rPr>
                      <a:t>10</a:t>
                    </a:r>
                    <a:endParaRPr lang="en-CA" sz="2400" dirty="0">
                      <a:solidFill>
                        <a:srgbClr val="FF0000"/>
                      </a:solidFill>
                      <a:latin typeface="Bahnschrift SemiCondensed" panose="020B0502040204020203" pitchFamily="34" charset="0"/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5E0DB481-CAFB-4AF9-8888-6F2B49EB771E}"/>
                      </a:ext>
                    </a:extLst>
                  </p:cNvPr>
                  <p:cNvSpPr txBox="1"/>
                  <p:nvPr/>
                </p:nvSpPr>
                <p:spPr>
                  <a:xfrm>
                    <a:off x="6187653" y="3582446"/>
                    <a:ext cx="402674" cy="369332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>
                        <a:solidFill>
                          <a:srgbClr val="FF0000"/>
                        </a:solidFill>
                        <a:latin typeface="Bahnschrift SemiCondensed" panose="020B0502040204020203" pitchFamily="34" charset="0"/>
                      </a:rPr>
                      <a:t>20</a:t>
                    </a:r>
                    <a:endParaRPr lang="en-CA" sz="2400" dirty="0">
                      <a:solidFill>
                        <a:srgbClr val="FF0000"/>
                      </a:solidFill>
                      <a:latin typeface="Bahnschrift SemiCondensed" panose="020B0502040204020203" pitchFamily="34" charset="0"/>
                    </a:endParaRP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7CCB104-13C5-4739-8C3E-DF65CE5B907D}"/>
                      </a:ext>
                    </a:extLst>
                  </p:cNvPr>
                  <p:cNvSpPr txBox="1"/>
                  <p:nvPr/>
                </p:nvSpPr>
                <p:spPr>
                  <a:xfrm>
                    <a:off x="6186851" y="4053093"/>
                    <a:ext cx="404278" cy="369332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>
                        <a:solidFill>
                          <a:srgbClr val="FF0000"/>
                        </a:solidFill>
                        <a:latin typeface="Bahnschrift SemiCondensed" panose="020B0502040204020203" pitchFamily="34" charset="0"/>
                      </a:rPr>
                      <a:t>30</a:t>
                    </a:r>
                    <a:endParaRPr lang="en-CA" sz="2400" dirty="0">
                      <a:solidFill>
                        <a:srgbClr val="FF0000"/>
                      </a:solidFill>
                      <a:latin typeface="Bahnschrift SemiCondensed" panose="020B0502040204020203" pitchFamily="34" charset="0"/>
                    </a:endParaRPr>
                  </a:p>
                </p:txBody>
              </p:sp>
            </p:grpSp>
          </p:grpSp>
          <p:cxnSp>
            <p:nvCxnSpPr>
              <p:cNvPr id="57" name="Connector: Curved 56">
                <a:extLst>
                  <a:ext uri="{FF2B5EF4-FFF2-40B4-BE49-F238E27FC236}">
                    <a16:creationId xmlns:a16="http://schemas.microsoft.com/office/drawing/2014/main" id="{FC799E0D-FCDE-49E8-84C0-6B4945101B82}"/>
                  </a:ext>
                </a:extLst>
              </p:cNvPr>
              <p:cNvCxnSpPr>
                <a:stCxn id="27" idx="1"/>
                <a:endCxn id="49" idx="3"/>
              </p:cNvCxnSpPr>
              <p:nvPr/>
            </p:nvCxnSpPr>
            <p:spPr>
              <a:xfrm rot="10800000">
                <a:off x="7107840" y="3233781"/>
                <a:ext cx="406016" cy="470647"/>
              </a:xfrm>
              <a:prstGeom prst="curvedConnector3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B71E6595-3674-4A6D-AA6F-A1928233C044}"/>
                  </a:ext>
                </a:extLst>
              </p:cNvPr>
              <p:cNvCxnSpPr>
                <a:cxnSpLocks/>
                <a:stCxn id="27" idx="1"/>
                <a:endCxn id="51" idx="3"/>
              </p:cNvCxnSpPr>
              <p:nvPr/>
            </p:nvCxnSpPr>
            <p:spPr>
              <a:xfrm rot="10800000" flipV="1">
                <a:off x="7126274" y="3704426"/>
                <a:ext cx="387582" cy="1"/>
              </a:xfrm>
              <a:prstGeom prst="curvedConnector3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Curved 58">
                <a:extLst>
                  <a:ext uri="{FF2B5EF4-FFF2-40B4-BE49-F238E27FC236}">
                    <a16:creationId xmlns:a16="http://schemas.microsoft.com/office/drawing/2014/main" id="{5980A760-F75F-4879-8EE8-D91ED2582606}"/>
                  </a:ext>
                </a:extLst>
              </p:cNvPr>
              <p:cNvCxnSpPr>
                <a:cxnSpLocks/>
                <a:stCxn id="27" idx="1"/>
                <a:endCxn id="52" idx="3"/>
              </p:cNvCxnSpPr>
              <p:nvPr/>
            </p:nvCxnSpPr>
            <p:spPr>
              <a:xfrm rot="10800000" flipV="1">
                <a:off x="7127076" y="3704427"/>
                <a:ext cx="386780" cy="470648"/>
              </a:xfrm>
              <a:prstGeom prst="curvedConnector3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6C03BB-E636-40AF-BA00-B9ED73512DF4}"/>
                </a:ext>
              </a:extLst>
            </p:cNvPr>
            <p:cNvCxnSpPr>
              <a:cxnSpLocks/>
              <a:stCxn id="28" idx="3"/>
              <a:endCxn id="48" idx="1"/>
            </p:cNvCxnSpPr>
            <p:nvPr/>
          </p:nvCxnSpPr>
          <p:spPr>
            <a:xfrm>
              <a:off x="4904177" y="2480553"/>
              <a:ext cx="1545050" cy="423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DCB5F6-440E-43E5-85DB-CD5068E289AC}"/>
                </a:ext>
              </a:extLst>
            </p:cNvPr>
            <p:cNvCxnSpPr>
              <a:cxnSpLocks/>
              <a:stCxn id="32" idx="6"/>
              <a:endCxn id="46" idx="1"/>
            </p:cNvCxnSpPr>
            <p:nvPr/>
          </p:nvCxnSpPr>
          <p:spPr>
            <a:xfrm flipV="1">
              <a:off x="4904177" y="2959009"/>
              <a:ext cx="1565598" cy="184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7572835-37D6-468F-9F7A-D170F772BA09}"/>
                </a:ext>
              </a:extLst>
            </p:cNvPr>
            <p:cNvCxnSpPr>
              <a:cxnSpLocks/>
              <a:stCxn id="36" idx="3"/>
              <a:endCxn id="44" idx="1"/>
            </p:cNvCxnSpPr>
            <p:nvPr/>
          </p:nvCxnSpPr>
          <p:spPr>
            <a:xfrm>
              <a:off x="4888147" y="3429005"/>
              <a:ext cx="1561080" cy="423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541C982-F163-4733-8AFB-AF778C5A77EB}"/>
              </a:ext>
            </a:extLst>
          </p:cNvPr>
          <p:cNvGrpSpPr/>
          <p:nvPr/>
        </p:nvGrpSpPr>
        <p:grpSpPr>
          <a:xfrm>
            <a:off x="585089" y="3247541"/>
            <a:ext cx="8583394" cy="1364173"/>
            <a:chOff x="585089" y="3410101"/>
            <a:chExt cx="8583394" cy="1364173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5A7775D-87E2-43FC-A9CB-974B6ABE2B29}"/>
                </a:ext>
              </a:extLst>
            </p:cNvPr>
            <p:cNvGrpSpPr/>
            <p:nvPr/>
          </p:nvGrpSpPr>
          <p:grpSpPr>
            <a:xfrm>
              <a:off x="585089" y="3410101"/>
              <a:ext cx="8583394" cy="1364173"/>
              <a:chOff x="585089" y="3138117"/>
              <a:chExt cx="8583394" cy="1364173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8A2133E-C3FD-42DD-9574-FCC6F69DBDEC}"/>
                  </a:ext>
                </a:extLst>
              </p:cNvPr>
              <p:cNvGrpSpPr/>
              <p:nvPr/>
            </p:nvGrpSpPr>
            <p:grpSpPr>
              <a:xfrm>
                <a:off x="6449227" y="3157082"/>
                <a:ext cx="2719256" cy="1326243"/>
                <a:chOff x="6223196" y="3049114"/>
                <a:chExt cx="2719256" cy="1326243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AEE3301-37C0-4EC6-9DEC-1390B6252465}"/>
                    </a:ext>
                  </a:extLst>
                </p:cNvPr>
                <p:cNvSpPr txBox="1"/>
                <p:nvPr/>
              </p:nvSpPr>
              <p:spPr>
                <a:xfrm>
                  <a:off x="7513856" y="3473594"/>
                  <a:ext cx="14285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400" dirty="0">
                      <a:solidFill>
                        <a:srgbClr val="FF0000"/>
                      </a:solidFill>
                      <a:latin typeface="Bahnschrift SemiCondensed" panose="020B0502040204020203" pitchFamily="34" charset="0"/>
                    </a:rPr>
                    <a:t>[10, 20, 30]</a:t>
                  </a:r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9D77679-B8D5-4419-B5E8-E262A4050DE6}"/>
                    </a:ext>
                  </a:extLst>
                </p:cNvPr>
                <p:cNvGrpSpPr/>
                <p:nvPr/>
              </p:nvGrpSpPr>
              <p:grpSpPr>
                <a:xfrm>
                  <a:off x="6223196" y="3049114"/>
                  <a:ext cx="903880" cy="1326243"/>
                  <a:chOff x="6223196" y="3049114"/>
                  <a:chExt cx="903880" cy="1326243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68BA8453-3CBF-4073-A9AB-133D4A4B3993}"/>
                      </a:ext>
                    </a:extLst>
                  </p:cNvPr>
                  <p:cNvGrpSpPr/>
                  <p:nvPr/>
                </p:nvGrpSpPr>
                <p:grpSpPr>
                  <a:xfrm>
                    <a:off x="6223196" y="3057573"/>
                    <a:ext cx="306494" cy="1317784"/>
                    <a:chOff x="4371652" y="3104374"/>
                    <a:chExt cx="306494" cy="1317784"/>
                  </a:xfrm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F6F65983-1722-4468-A82F-C886212767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71652" y="3104374"/>
                      <a:ext cx="306494" cy="369332"/>
                      <a:chOff x="4975668" y="3253520"/>
                      <a:chExt cx="306494" cy="369332"/>
                    </a:xfrm>
                  </p:grpSpPr>
                  <p:sp>
                    <p:nvSpPr>
                      <p:cNvPr id="104" name="Oval 103">
                        <a:extLst>
                          <a:ext uri="{FF2B5EF4-FFF2-40B4-BE49-F238E27FC236}">
                            <a16:creationId xmlns:a16="http://schemas.microsoft.com/office/drawing/2014/main" id="{E0EB3E7C-830F-441B-BB6A-B8C215CC82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5668" y="3286218"/>
                        <a:ext cx="306494" cy="316086"/>
                      </a:xfrm>
                      <a:prstGeom prst="ellipse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05984D38-CE61-483E-9F6A-FAF874771F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75668" y="3253520"/>
                        <a:ext cx="3064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A" dirty="0">
                            <a:latin typeface="Bahnschrift SemiCondensed" panose="020B0502040204020203" pitchFamily="34" charset="0"/>
                          </a:rPr>
                          <a:t>0</a:t>
                        </a:r>
                      </a:p>
                    </p:txBody>
                  </p:sp>
                </p:grpSp>
                <p:grpSp>
                  <p:nvGrpSpPr>
                    <p:cNvPr id="98" name="Group 97">
                      <a:extLst>
                        <a:ext uri="{FF2B5EF4-FFF2-40B4-BE49-F238E27FC236}">
                          <a16:creationId xmlns:a16="http://schemas.microsoft.com/office/drawing/2014/main" id="{4D786EB3-CC93-49E7-86AF-501CB5816F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71652" y="3578600"/>
                      <a:ext cx="306494" cy="369332"/>
                      <a:chOff x="4461121" y="3561384"/>
                      <a:chExt cx="306494" cy="369332"/>
                    </a:xfrm>
                  </p:grpSpPr>
                  <p:sp>
                    <p:nvSpPr>
                      <p:cNvPr id="102" name="Oval 101">
                        <a:extLst>
                          <a:ext uri="{FF2B5EF4-FFF2-40B4-BE49-F238E27FC236}">
                            <a16:creationId xmlns:a16="http://schemas.microsoft.com/office/drawing/2014/main" id="{714F93C3-4BF8-4543-B88F-D9266BA1C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61121" y="3594082"/>
                        <a:ext cx="306494" cy="316086"/>
                      </a:xfrm>
                      <a:prstGeom prst="ellipse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894DD327-AD4E-4CEB-9A7C-AB709F205D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81669" y="3561384"/>
                        <a:ext cx="25359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A" dirty="0">
                            <a:latin typeface="Bahnschrift SemiCondensed" panose="020B0502040204020203" pitchFamily="34" charset="0"/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B2905B04-3B55-402D-933B-8B5413B20A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71652" y="4052826"/>
                      <a:ext cx="306494" cy="369332"/>
                      <a:chOff x="4975668" y="3253520"/>
                      <a:chExt cx="306494" cy="369332"/>
                    </a:xfrm>
                  </p:grpSpPr>
                  <p:sp>
                    <p:nvSpPr>
                      <p:cNvPr id="100" name="Oval 99">
                        <a:extLst>
                          <a:ext uri="{FF2B5EF4-FFF2-40B4-BE49-F238E27FC236}">
                            <a16:creationId xmlns:a16="http://schemas.microsoft.com/office/drawing/2014/main" id="{B9F81244-909B-4B31-9529-67459AADB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5668" y="3286218"/>
                        <a:ext cx="306494" cy="316086"/>
                      </a:xfrm>
                      <a:prstGeom prst="ellipse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01" name="TextBox 100">
                        <a:extLst>
                          <a:ext uri="{FF2B5EF4-FFF2-40B4-BE49-F238E27FC236}">
                            <a16:creationId xmlns:a16="http://schemas.microsoft.com/office/drawing/2014/main" id="{FDC962EA-58B6-44AA-801A-13C8BF209B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75668" y="3253520"/>
                        <a:ext cx="29046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A" dirty="0">
                            <a:latin typeface="Bahnschrift SemiCondensed" panose="020B0502040204020203" pitchFamily="34" charset="0"/>
                          </a:rPr>
                          <a:t>2</a:t>
                        </a:r>
                      </a:p>
                    </p:txBody>
                  </p:sp>
                </p:grp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C8595688-0FFD-4120-A796-B461AC1D3067}"/>
                      </a:ext>
                    </a:extLst>
                  </p:cNvPr>
                  <p:cNvGrpSpPr/>
                  <p:nvPr/>
                </p:nvGrpSpPr>
                <p:grpSpPr>
                  <a:xfrm>
                    <a:off x="6722798" y="3049114"/>
                    <a:ext cx="404278" cy="1310627"/>
                    <a:chOff x="6186851" y="3111798"/>
                    <a:chExt cx="404278" cy="1310627"/>
                  </a:xfrm>
                </p:grpSpPr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CEF14DC6-E747-4523-9B68-557753456C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06087" y="3111798"/>
                      <a:ext cx="365806" cy="36933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  <a:latin typeface="Bahnschrift SemiCondensed" panose="020B0502040204020203" pitchFamily="34" charset="0"/>
                        </a:rPr>
                        <a:t>10</a:t>
                      </a:r>
                      <a:endParaRPr lang="en-CA" sz="2400" dirty="0">
                        <a:solidFill>
                          <a:srgbClr val="FF0000"/>
                        </a:solidFill>
                        <a:latin typeface="Bahnschrift SemiCondensed" panose="020B0502040204020203" pitchFamily="34" charset="0"/>
                      </a:endParaRPr>
                    </a:p>
                  </p:txBody>
                </p:sp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DDB5CD80-3771-4A43-9AB9-5947B34E1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87653" y="3582446"/>
                      <a:ext cx="402674" cy="36933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  <a:latin typeface="Bahnschrift SemiCondensed" panose="020B0502040204020203" pitchFamily="34" charset="0"/>
                        </a:rPr>
                        <a:t>20</a:t>
                      </a:r>
                      <a:endParaRPr lang="en-CA" sz="2400" dirty="0">
                        <a:solidFill>
                          <a:srgbClr val="FF0000"/>
                        </a:solidFill>
                        <a:latin typeface="Bahnschrift SemiCondensed" panose="020B0502040204020203" pitchFamily="34" charset="0"/>
                      </a:endParaRPr>
                    </a:p>
                  </p:txBody>
                </p: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6E598CD8-78E5-479D-A67A-4C581DF693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86851" y="4053093"/>
                      <a:ext cx="404278" cy="36933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  <a:latin typeface="Bahnschrift SemiCondensed" panose="020B0502040204020203" pitchFamily="34" charset="0"/>
                        </a:rPr>
                        <a:t>30</a:t>
                      </a:r>
                      <a:endParaRPr lang="en-CA" sz="2400" dirty="0">
                        <a:solidFill>
                          <a:srgbClr val="FF0000"/>
                        </a:solidFill>
                        <a:latin typeface="Bahnschrift SemiCondensed" panose="020B0502040204020203" pitchFamily="34" charset="0"/>
                      </a:endParaRPr>
                    </a:p>
                  </p:txBody>
                </p:sp>
              </p:grpSp>
            </p:grpSp>
            <p:cxnSp>
              <p:nvCxnSpPr>
                <p:cNvPr id="89" name="Connector: Curved 88">
                  <a:extLst>
                    <a:ext uri="{FF2B5EF4-FFF2-40B4-BE49-F238E27FC236}">
                      <a16:creationId xmlns:a16="http://schemas.microsoft.com/office/drawing/2014/main" id="{0B534B0E-EB88-47C2-9F10-E23318E6B8B9}"/>
                    </a:ext>
                  </a:extLst>
                </p:cNvPr>
                <p:cNvCxnSpPr>
                  <a:stCxn id="87" idx="1"/>
                  <a:endCxn id="94" idx="3"/>
                </p:cNvCxnSpPr>
                <p:nvPr/>
              </p:nvCxnSpPr>
              <p:spPr>
                <a:xfrm rot="10800000">
                  <a:off x="7107840" y="3233781"/>
                  <a:ext cx="406016" cy="470647"/>
                </a:xfrm>
                <a:prstGeom prst="curvedConnector3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or: Curved 89">
                  <a:extLst>
                    <a:ext uri="{FF2B5EF4-FFF2-40B4-BE49-F238E27FC236}">
                      <a16:creationId xmlns:a16="http://schemas.microsoft.com/office/drawing/2014/main" id="{03F03644-F64E-4B7D-9513-5F8E09335A2F}"/>
                    </a:ext>
                  </a:extLst>
                </p:cNvPr>
                <p:cNvCxnSpPr>
                  <a:cxnSpLocks/>
                  <a:stCxn id="87" idx="1"/>
                  <a:endCxn id="95" idx="3"/>
                </p:cNvCxnSpPr>
                <p:nvPr/>
              </p:nvCxnSpPr>
              <p:spPr>
                <a:xfrm rot="10800000" flipV="1">
                  <a:off x="7126274" y="3704426"/>
                  <a:ext cx="387582" cy="1"/>
                </a:xfrm>
                <a:prstGeom prst="curvedConnector3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or: Curved 90">
                  <a:extLst>
                    <a:ext uri="{FF2B5EF4-FFF2-40B4-BE49-F238E27FC236}">
                      <a16:creationId xmlns:a16="http://schemas.microsoft.com/office/drawing/2014/main" id="{40693B52-CF6A-4FAE-8FB9-5530DC655420}"/>
                    </a:ext>
                  </a:extLst>
                </p:cNvPr>
                <p:cNvCxnSpPr>
                  <a:cxnSpLocks/>
                  <a:stCxn id="87" idx="1"/>
                  <a:endCxn id="96" idx="3"/>
                </p:cNvCxnSpPr>
                <p:nvPr/>
              </p:nvCxnSpPr>
              <p:spPr>
                <a:xfrm rot="10800000" flipV="1">
                  <a:off x="7127076" y="3704427"/>
                  <a:ext cx="386780" cy="470648"/>
                </a:xfrm>
                <a:prstGeom prst="curvedConnector3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78555D6-66C4-471F-83DC-446984D7DF69}"/>
                  </a:ext>
                </a:extLst>
              </p:cNvPr>
              <p:cNvCxnSpPr>
                <a:cxnSpLocks/>
                <a:stCxn id="116" idx="3"/>
                <a:endCxn id="105" idx="1"/>
              </p:cNvCxnSpPr>
              <p:nvPr/>
            </p:nvCxnSpPr>
            <p:spPr>
              <a:xfrm>
                <a:off x="4904177" y="3345977"/>
                <a:ext cx="1545050" cy="423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F83DE9A-B6DA-4D0B-9E81-E18408F3DB32}"/>
                  </a:ext>
                </a:extLst>
              </p:cNvPr>
              <p:cNvCxnSpPr>
                <a:cxnSpLocks/>
                <a:stCxn id="114" idx="3"/>
                <a:endCxn id="103" idx="1"/>
              </p:cNvCxnSpPr>
              <p:nvPr/>
            </p:nvCxnSpPr>
            <p:spPr>
              <a:xfrm>
                <a:off x="4871827" y="3820203"/>
                <a:ext cx="1597948" cy="423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D63A397D-FC77-4E00-88CC-E707C0478BF5}"/>
                  </a:ext>
                </a:extLst>
              </p:cNvPr>
              <p:cNvSpPr/>
              <p:nvPr/>
            </p:nvSpPr>
            <p:spPr>
              <a:xfrm>
                <a:off x="1933877" y="4093715"/>
                <a:ext cx="911048" cy="40330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Enter</a:t>
                </a: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460CC4D-32CE-41D8-8F71-0A0A65593805}"/>
                  </a:ext>
                </a:extLst>
              </p:cNvPr>
              <p:cNvCxnSpPr>
                <a:cxnSpLocks/>
                <a:stCxn id="199" idx="3"/>
                <a:endCxn id="132" idx="1"/>
              </p:cNvCxnSpPr>
              <p:nvPr/>
            </p:nvCxnSpPr>
            <p:spPr>
              <a:xfrm>
                <a:off x="2844925" y="4295368"/>
                <a:ext cx="327932" cy="5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46611A31-AA60-4BB1-8E43-902F864FA6D1}"/>
                  </a:ext>
                </a:extLst>
              </p:cNvPr>
              <p:cNvCxnSpPr>
                <a:cxnSpLocks/>
                <a:stCxn id="101" idx="1"/>
                <a:endCxn id="209" idx="3"/>
              </p:cNvCxnSpPr>
              <p:nvPr/>
            </p:nvCxnSpPr>
            <p:spPr>
              <a:xfrm flipH="1">
                <a:off x="4896162" y="4298659"/>
                <a:ext cx="155306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FE96D972-3499-4907-A891-CE910AFAE440}"/>
                  </a:ext>
                </a:extLst>
              </p:cNvPr>
              <p:cNvGrpSpPr/>
              <p:nvPr/>
            </p:nvGrpSpPr>
            <p:grpSpPr>
              <a:xfrm>
                <a:off x="585089" y="3138117"/>
                <a:ext cx="4319088" cy="1364173"/>
                <a:chOff x="585089" y="3138117"/>
                <a:chExt cx="4319088" cy="1364173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1A2479-825E-4F89-A9AC-657EB98FC7AF}"/>
                    </a:ext>
                  </a:extLst>
                </p:cNvPr>
                <p:cNvGrpSpPr/>
                <p:nvPr/>
              </p:nvGrpSpPr>
              <p:grpSpPr>
                <a:xfrm>
                  <a:off x="585089" y="3138117"/>
                  <a:ext cx="4319088" cy="1364173"/>
                  <a:chOff x="359058" y="3054927"/>
                  <a:chExt cx="4319088" cy="1364173"/>
                </a:xfrm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EB8E6FE4-6789-42DD-86A9-711AF1FB925A}"/>
                      </a:ext>
                    </a:extLst>
                  </p:cNvPr>
                  <p:cNvGrpSpPr/>
                  <p:nvPr/>
                </p:nvGrpSpPr>
                <p:grpSpPr>
                  <a:xfrm>
                    <a:off x="359058" y="3054927"/>
                    <a:ext cx="3840034" cy="1364173"/>
                    <a:chOff x="5809646" y="3203943"/>
                    <a:chExt cx="3840034" cy="1364173"/>
                  </a:xfrm>
                </p:grpSpPr>
                <p:grpSp>
                  <p:nvGrpSpPr>
                    <p:cNvPr id="117" name="Group 116">
                      <a:extLst>
                        <a:ext uri="{FF2B5EF4-FFF2-40B4-BE49-F238E27FC236}">
                          <a16:creationId xmlns:a16="http://schemas.microsoft.com/office/drawing/2014/main" id="{BA5D2162-878E-46F9-8EAC-83B165B79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7120" y="3681106"/>
                      <a:ext cx="911048" cy="409847"/>
                      <a:chOff x="6066239" y="2973743"/>
                      <a:chExt cx="911048" cy="409847"/>
                    </a:xfrm>
                  </p:grpSpPr>
                  <p:sp>
                    <p:nvSpPr>
                      <p:cNvPr id="135" name="Rectangle: Rounded Corners 134">
                        <a:extLst>
                          <a:ext uri="{FF2B5EF4-FFF2-40B4-BE49-F238E27FC236}">
                            <a16:creationId xmlns:a16="http://schemas.microsoft.com/office/drawing/2014/main" id="{722AF743-5771-4F82-912E-7992E0FA0C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66239" y="2980285"/>
                        <a:ext cx="911048" cy="403305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36" name="TextBox 135">
                        <a:extLst>
                          <a:ext uri="{FF2B5EF4-FFF2-40B4-BE49-F238E27FC236}">
                            <a16:creationId xmlns:a16="http://schemas.microsoft.com/office/drawing/2014/main" id="{BA35644C-015D-421A-A42C-F7C0DD7377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60927" y="2973743"/>
                        <a:ext cx="72167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A" dirty="0">
                            <a:latin typeface="Bahnschrift SemiCondensed" panose="020B0502040204020203" pitchFamily="34" charset="0"/>
                          </a:rPr>
                          <a:t>Group</a:t>
                        </a:r>
                      </a:p>
                    </p:txBody>
                  </p:sp>
                </p:grpSp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49E2FB0A-77FB-4A6B-A696-BC7773F6EB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97414" y="3203943"/>
                      <a:ext cx="1252266" cy="1364173"/>
                      <a:chOff x="6096000" y="2504949"/>
                      <a:chExt cx="1252266" cy="1364173"/>
                    </a:xfrm>
                  </p:grpSpPr>
                  <p:grpSp>
                    <p:nvGrpSpPr>
                      <p:cNvPr id="126" name="Group 125">
                        <a:extLst>
                          <a:ext uri="{FF2B5EF4-FFF2-40B4-BE49-F238E27FC236}">
                            <a16:creationId xmlns:a16="http://schemas.microsoft.com/office/drawing/2014/main" id="{ECD4231D-5A4D-4F94-B2F9-4A24A64FC1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96000" y="2985383"/>
                        <a:ext cx="1252266" cy="403305"/>
                        <a:chOff x="6182107" y="3025694"/>
                        <a:chExt cx="1252266" cy="403305"/>
                      </a:xfrm>
                    </p:grpSpPr>
                    <p:sp>
                      <p:nvSpPr>
                        <p:cNvPr id="133" name="Rectangle: Rounded Corners 132">
                          <a:extLst>
                            <a:ext uri="{FF2B5EF4-FFF2-40B4-BE49-F238E27FC236}">
                              <a16:creationId xmlns:a16="http://schemas.microsoft.com/office/drawing/2014/main" id="{D723063F-E303-4C80-9C23-F95E16AFD3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2107" y="3025694"/>
                          <a:ext cx="1252266" cy="403305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3716F605-C41F-479C-972D-E1FA7B3D05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82107" y="3042680"/>
                          <a:ext cx="1252266" cy="369332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CA" dirty="0" err="1">
                              <a:solidFill>
                                <a:srgbClr val="FF0000"/>
                              </a:solidFill>
                              <a:latin typeface="Bahnschrift SemiCondensed" panose="020B0502040204020203" pitchFamily="34" charset="0"/>
                            </a:rPr>
                            <a:t>DIV.element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Bahnschrift SemiCondensed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27" name="Group 126">
                        <a:extLst>
                          <a:ext uri="{FF2B5EF4-FFF2-40B4-BE49-F238E27FC236}">
                            <a16:creationId xmlns:a16="http://schemas.microsoft.com/office/drawing/2014/main" id="{705FF46D-96CD-417E-AF49-337F30C2CA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96000" y="3465817"/>
                        <a:ext cx="1252266" cy="403305"/>
                        <a:chOff x="6182107" y="3025694"/>
                        <a:chExt cx="1252266" cy="403305"/>
                      </a:xfrm>
                    </p:grpSpPr>
                    <p:sp>
                      <p:nvSpPr>
                        <p:cNvPr id="131" name="Rectangle: Rounded Corners 130">
                          <a:extLst>
                            <a:ext uri="{FF2B5EF4-FFF2-40B4-BE49-F238E27FC236}">
                              <a16:creationId xmlns:a16="http://schemas.microsoft.com/office/drawing/2014/main" id="{9303E9FB-A1F5-4A59-9A71-C0415C4BB9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2107" y="3025694"/>
                          <a:ext cx="1252266" cy="403305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 dirty="0"/>
                        </a:p>
                      </p:txBody>
                    </p:sp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32EC2128-DDE5-4CFC-8F18-1F116FDE00D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82107" y="3042680"/>
                          <a:ext cx="1250663" cy="369332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CA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Bahnschrift SemiCondensed" panose="020B0502040204020203" pitchFamily="34" charset="0"/>
                            </a:rPr>
                            <a:t>placeholder</a:t>
                          </a:r>
                        </a:p>
                      </p:txBody>
                    </p:sp>
                  </p:grpSp>
                  <p:grpSp>
                    <p:nvGrpSpPr>
                      <p:cNvPr id="128" name="Group 127">
                        <a:extLst>
                          <a:ext uri="{FF2B5EF4-FFF2-40B4-BE49-F238E27FC236}">
                            <a16:creationId xmlns:a16="http://schemas.microsoft.com/office/drawing/2014/main" id="{7D3F1048-373C-4EB3-961B-F25A9017EA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96000" y="2504949"/>
                        <a:ext cx="1252266" cy="403305"/>
                        <a:chOff x="6182107" y="3025694"/>
                        <a:chExt cx="1252266" cy="403305"/>
                      </a:xfrm>
                    </p:grpSpPr>
                    <p:sp>
                      <p:nvSpPr>
                        <p:cNvPr id="129" name="Rectangle: Rounded Corners 128">
                          <a:extLst>
                            <a:ext uri="{FF2B5EF4-FFF2-40B4-BE49-F238E27FC236}">
                              <a16:creationId xmlns:a16="http://schemas.microsoft.com/office/drawing/2014/main" id="{605760F3-E4ED-4BC3-8CD6-C87EC91B78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2107" y="3025694"/>
                          <a:ext cx="1252266" cy="403305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1B9447A9-D2DB-4306-8D63-EC700D0CEE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82107" y="3042680"/>
                          <a:ext cx="1252266" cy="369332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CA" dirty="0">
                              <a:solidFill>
                                <a:srgbClr val="FF0000"/>
                              </a:solidFill>
                              <a:latin typeface="Bahnschrift SemiCondensed" panose="020B0502040204020203" pitchFamily="34" charset="0"/>
                            </a:rPr>
                            <a:t>DIV.element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19" name="Group 118">
                      <a:extLst>
                        <a:ext uri="{FF2B5EF4-FFF2-40B4-BE49-F238E27FC236}">
                          <a16:creationId xmlns:a16="http://schemas.microsoft.com/office/drawing/2014/main" id="{7F97638D-19EB-4E5B-8818-FA4AE1CDE5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9646" y="3684377"/>
                      <a:ext cx="1018227" cy="403305"/>
                      <a:chOff x="4280270" y="2975318"/>
                      <a:chExt cx="1018227" cy="403305"/>
                    </a:xfrm>
                  </p:grpSpPr>
                  <p:sp>
                    <p:nvSpPr>
                      <p:cNvPr id="124" name="TextBox 123">
                        <a:extLst>
                          <a:ext uri="{FF2B5EF4-FFF2-40B4-BE49-F238E27FC236}">
                            <a16:creationId xmlns:a16="http://schemas.microsoft.com/office/drawing/2014/main" id="{A51D9A56-5FB0-4119-884F-F9FF5E24D0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0270" y="2992304"/>
                        <a:ext cx="101822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A" dirty="0">
                            <a:latin typeface="Bahnschrift SemiCondensed" panose="020B0502040204020203" pitchFamily="34" charset="0"/>
                          </a:rPr>
                          <a:t>Selection</a:t>
                        </a:r>
                      </a:p>
                    </p:txBody>
                  </p:sp>
                  <p:sp>
                    <p:nvSpPr>
                      <p:cNvPr id="125" name="Rectangle: Rounded Corners 124">
                        <a:extLst>
                          <a:ext uri="{FF2B5EF4-FFF2-40B4-BE49-F238E27FC236}">
                            <a16:creationId xmlns:a16="http://schemas.microsoft.com/office/drawing/2014/main" id="{59317623-9509-44EA-9461-8AC1C49B8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0270" y="2975318"/>
                        <a:ext cx="1018227" cy="403305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  <p:cxnSp>
                  <p:nvCxnSpPr>
                    <p:cNvPr id="120" name="Connector: Curved 119">
                      <a:extLst>
                        <a:ext uri="{FF2B5EF4-FFF2-40B4-BE49-F238E27FC236}">
                          <a16:creationId xmlns:a16="http://schemas.microsoft.com/office/drawing/2014/main" id="{9E446582-D541-4F50-A9CD-918BC615A523}"/>
                        </a:ext>
                      </a:extLst>
                    </p:cNvPr>
                    <p:cNvCxnSpPr>
                      <a:cxnSpLocks/>
                      <a:stCxn id="135" idx="3"/>
                      <a:endCxn id="130" idx="1"/>
                    </p:cNvCxnSpPr>
                    <p:nvPr/>
                  </p:nvCxnSpPr>
                  <p:spPr>
                    <a:xfrm flipV="1">
                      <a:off x="8068168" y="3405595"/>
                      <a:ext cx="329246" cy="483706"/>
                    </a:xfrm>
                    <a:prstGeom prst="curvedConnector3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Connector: Curved 120">
                      <a:extLst>
                        <a:ext uri="{FF2B5EF4-FFF2-40B4-BE49-F238E27FC236}">
                          <a16:creationId xmlns:a16="http://schemas.microsoft.com/office/drawing/2014/main" id="{6923F32F-7969-4BE9-A873-6B3D117AF250}"/>
                        </a:ext>
                      </a:extLst>
                    </p:cNvPr>
                    <p:cNvCxnSpPr>
                      <a:cxnSpLocks/>
                      <a:stCxn id="135" idx="3"/>
                      <a:endCxn id="134" idx="1"/>
                    </p:cNvCxnSpPr>
                    <p:nvPr/>
                  </p:nvCxnSpPr>
                  <p:spPr>
                    <a:xfrm flipV="1">
                      <a:off x="8068168" y="3886029"/>
                      <a:ext cx="329246" cy="3272"/>
                    </a:xfrm>
                    <a:prstGeom prst="curvedConnector3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Connector: Elbow 122">
                      <a:extLst>
                        <a:ext uri="{FF2B5EF4-FFF2-40B4-BE49-F238E27FC236}">
                          <a16:creationId xmlns:a16="http://schemas.microsoft.com/office/drawing/2014/main" id="{CF579D31-2577-454F-A05B-F81918A2C70C}"/>
                        </a:ext>
                      </a:extLst>
                    </p:cNvPr>
                    <p:cNvCxnSpPr>
                      <a:cxnSpLocks/>
                      <a:stCxn id="125" idx="3"/>
                      <a:endCxn id="135" idx="1"/>
                    </p:cNvCxnSpPr>
                    <p:nvPr/>
                  </p:nvCxnSpPr>
                  <p:spPr>
                    <a:xfrm>
                      <a:off x="6827873" y="3886030"/>
                      <a:ext cx="329247" cy="3271"/>
                    </a:xfrm>
                    <a:prstGeom prst="bentConnector3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30456B82-B6C8-4E1A-9F7B-BD433A46A9F1}"/>
                      </a:ext>
                    </a:extLst>
                  </p:cNvPr>
                  <p:cNvGrpSpPr/>
                  <p:nvPr/>
                </p:nvGrpSpPr>
                <p:grpSpPr>
                  <a:xfrm>
                    <a:off x="4371652" y="3078121"/>
                    <a:ext cx="306494" cy="843558"/>
                    <a:chOff x="4371652" y="3104374"/>
                    <a:chExt cx="306494" cy="843558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6972DBA8-8A74-46D3-9802-DF1C202DEF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71652" y="3104374"/>
                      <a:ext cx="306494" cy="369332"/>
                      <a:chOff x="4975668" y="3253520"/>
                      <a:chExt cx="306494" cy="369332"/>
                    </a:xfrm>
                  </p:grpSpPr>
                  <p:sp>
                    <p:nvSpPr>
                      <p:cNvPr id="115" name="Oval 114">
                        <a:extLst>
                          <a:ext uri="{FF2B5EF4-FFF2-40B4-BE49-F238E27FC236}">
                            <a16:creationId xmlns:a16="http://schemas.microsoft.com/office/drawing/2014/main" id="{9D929BCC-FDBE-4D17-A86D-EBD61A60C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5668" y="3286218"/>
                        <a:ext cx="306494" cy="316086"/>
                      </a:xfrm>
                      <a:prstGeom prst="ellipse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152D2FF0-18C6-4F61-8EE9-4DBDA43191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75668" y="3253520"/>
                        <a:ext cx="3064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A" dirty="0">
                            <a:latin typeface="Bahnschrift SemiCondensed" panose="020B0502040204020203" pitchFamily="34" charset="0"/>
                          </a:rPr>
                          <a:t>0</a:t>
                        </a:r>
                      </a:p>
                    </p:txBody>
                  </p:sp>
                </p:grpSp>
                <p:grpSp>
                  <p:nvGrpSpPr>
                    <p:cNvPr id="109" name="Group 108">
                      <a:extLst>
                        <a:ext uri="{FF2B5EF4-FFF2-40B4-BE49-F238E27FC236}">
                          <a16:creationId xmlns:a16="http://schemas.microsoft.com/office/drawing/2014/main" id="{09427746-642F-4D3A-BB83-898C9D7600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71652" y="3578600"/>
                      <a:ext cx="306494" cy="369332"/>
                      <a:chOff x="4461121" y="3561384"/>
                      <a:chExt cx="306494" cy="369332"/>
                    </a:xfrm>
                  </p:grpSpPr>
                  <p:sp>
                    <p:nvSpPr>
                      <p:cNvPr id="113" name="Oval 112">
                        <a:extLst>
                          <a:ext uri="{FF2B5EF4-FFF2-40B4-BE49-F238E27FC236}">
                            <a16:creationId xmlns:a16="http://schemas.microsoft.com/office/drawing/2014/main" id="{6D19ED96-127F-4A71-858F-CC98D5A7C7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61121" y="3594082"/>
                        <a:ext cx="306494" cy="316086"/>
                      </a:xfrm>
                      <a:prstGeom prst="ellipse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7D119485-A60E-41CB-9EBA-4D27C7E61B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81669" y="3561384"/>
                        <a:ext cx="25359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A" dirty="0">
                            <a:latin typeface="Bahnschrift SemiCondensed" panose="020B0502040204020203" pitchFamily="34" charset="0"/>
                          </a:rPr>
                          <a:t>1</a:t>
                        </a:r>
                      </a:p>
                    </p:txBody>
                  </p:sp>
                </p:grpSp>
              </p:grpSp>
            </p:grpSp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5DA6ACE5-7709-4876-A2D1-AAD63AACAFC7}"/>
                    </a:ext>
                  </a:extLst>
                </p:cNvPr>
                <p:cNvGrpSpPr/>
                <p:nvPr/>
              </p:nvGrpSpPr>
              <p:grpSpPr>
                <a:xfrm>
                  <a:off x="4597683" y="4113993"/>
                  <a:ext cx="306494" cy="369332"/>
                  <a:chOff x="4621823" y="4097604"/>
                  <a:chExt cx="306494" cy="369332"/>
                </a:xfrm>
              </p:grpSpPr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3506E2D2-7DF8-4E04-A9C0-209F6C2743E6}"/>
                      </a:ext>
                    </a:extLst>
                  </p:cNvPr>
                  <p:cNvSpPr/>
                  <p:nvPr/>
                </p:nvSpPr>
                <p:spPr>
                  <a:xfrm>
                    <a:off x="4621823" y="4131311"/>
                    <a:ext cx="306494" cy="316086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48E8C527-D385-4AA2-96AE-290A50F2B8A8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838" y="4097604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 SemiCondensed" panose="020B0502040204020203" pitchFamily="34" charset="0"/>
                      </a:rPr>
                      <a:t>2</a:t>
                    </a:r>
                  </a:p>
                </p:txBody>
              </p:sp>
            </p:grpSp>
          </p:grpSp>
        </p:grpSp>
        <p:cxnSp>
          <p:nvCxnSpPr>
            <p:cNvPr id="218" name="Connector: Curved 217">
              <a:extLst>
                <a:ext uri="{FF2B5EF4-FFF2-40B4-BE49-F238E27FC236}">
                  <a16:creationId xmlns:a16="http://schemas.microsoft.com/office/drawing/2014/main" id="{22602739-FE2E-4DBE-9BAD-80716B4C9E8D}"/>
                </a:ext>
              </a:extLst>
            </p:cNvPr>
            <p:cNvCxnSpPr>
              <a:cxnSpLocks/>
              <a:stCxn id="125" idx="3"/>
              <a:endCxn id="199" idx="1"/>
            </p:cNvCxnSpPr>
            <p:nvPr/>
          </p:nvCxnSpPr>
          <p:spPr>
            <a:xfrm>
              <a:off x="1603316" y="4092188"/>
              <a:ext cx="330561" cy="47516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E7BE640-8AF9-4DC1-925A-8257021EFED6}"/>
              </a:ext>
            </a:extLst>
          </p:cNvPr>
          <p:cNvGrpSpPr/>
          <p:nvPr/>
        </p:nvGrpSpPr>
        <p:grpSpPr>
          <a:xfrm>
            <a:off x="585089" y="4955402"/>
            <a:ext cx="8158599" cy="1364173"/>
            <a:chOff x="585089" y="5117962"/>
            <a:chExt cx="8158599" cy="1364173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B638016-507E-4825-8D97-17EDC517F13C}"/>
                </a:ext>
              </a:extLst>
            </p:cNvPr>
            <p:cNvGrpSpPr/>
            <p:nvPr/>
          </p:nvGrpSpPr>
          <p:grpSpPr>
            <a:xfrm>
              <a:off x="585089" y="5117962"/>
              <a:ext cx="8158599" cy="1364173"/>
              <a:chOff x="620043" y="5193463"/>
              <a:chExt cx="8158599" cy="1364173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73A6ECA-8CA6-419F-B779-6B43FF8F2B50}"/>
                  </a:ext>
                </a:extLst>
              </p:cNvPr>
              <p:cNvGrpSpPr/>
              <p:nvPr/>
            </p:nvGrpSpPr>
            <p:grpSpPr>
              <a:xfrm>
                <a:off x="620043" y="5193463"/>
                <a:ext cx="8158599" cy="1364173"/>
                <a:chOff x="585089" y="2272693"/>
                <a:chExt cx="8158599" cy="1364173"/>
              </a:xfrm>
            </p:grpSpPr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B87F3717-50EA-4253-A1CC-05AABACC4CC3}"/>
                    </a:ext>
                  </a:extLst>
                </p:cNvPr>
                <p:cNvGrpSpPr/>
                <p:nvPr/>
              </p:nvGrpSpPr>
              <p:grpSpPr>
                <a:xfrm>
                  <a:off x="585089" y="2272693"/>
                  <a:ext cx="4319088" cy="1364173"/>
                  <a:chOff x="359058" y="3054927"/>
                  <a:chExt cx="4319088" cy="1364173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A75AEA83-049B-40F4-8769-9A7992B6C766}"/>
                      </a:ext>
                    </a:extLst>
                  </p:cNvPr>
                  <p:cNvGrpSpPr/>
                  <p:nvPr/>
                </p:nvGrpSpPr>
                <p:grpSpPr>
                  <a:xfrm>
                    <a:off x="359058" y="3054927"/>
                    <a:ext cx="3840034" cy="1364173"/>
                    <a:chOff x="5809646" y="3203943"/>
                    <a:chExt cx="3840034" cy="1364173"/>
                  </a:xfrm>
                </p:grpSpPr>
                <p:grpSp>
                  <p:nvGrpSpPr>
                    <p:cNvPr id="173" name="Group 172">
                      <a:extLst>
                        <a:ext uri="{FF2B5EF4-FFF2-40B4-BE49-F238E27FC236}">
                          <a16:creationId xmlns:a16="http://schemas.microsoft.com/office/drawing/2014/main" id="{7C2637F6-7D99-4DD0-A22D-32B6976738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7120" y="3681106"/>
                      <a:ext cx="911048" cy="409847"/>
                      <a:chOff x="6066239" y="2973743"/>
                      <a:chExt cx="911048" cy="409847"/>
                    </a:xfrm>
                  </p:grpSpPr>
                  <p:sp>
                    <p:nvSpPr>
                      <p:cNvPr id="191" name="Rectangle: Rounded Corners 190">
                        <a:extLst>
                          <a:ext uri="{FF2B5EF4-FFF2-40B4-BE49-F238E27FC236}">
                            <a16:creationId xmlns:a16="http://schemas.microsoft.com/office/drawing/2014/main" id="{7C24382F-2E50-49BE-874A-2F72DC6C0A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66239" y="2980285"/>
                        <a:ext cx="911048" cy="403305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4D3DC473-E551-49D9-A401-53112B6D42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60927" y="2973743"/>
                        <a:ext cx="72167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A" dirty="0">
                            <a:latin typeface="Bahnschrift SemiCondensed" panose="020B0502040204020203" pitchFamily="34" charset="0"/>
                          </a:rPr>
                          <a:t>Group</a:t>
                        </a:r>
                      </a:p>
                    </p:txBody>
                  </p:sp>
                </p:grpSp>
                <p:grpSp>
                  <p:nvGrpSpPr>
                    <p:cNvPr id="174" name="Group 173">
                      <a:extLst>
                        <a:ext uri="{FF2B5EF4-FFF2-40B4-BE49-F238E27FC236}">
                          <a16:creationId xmlns:a16="http://schemas.microsoft.com/office/drawing/2014/main" id="{3DA35FA3-FF9F-4BC1-9FEB-0607E83867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97414" y="3203943"/>
                      <a:ext cx="1252266" cy="1364173"/>
                      <a:chOff x="6096000" y="2504949"/>
                      <a:chExt cx="1252266" cy="1364173"/>
                    </a:xfrm>
                  </p:grpSpPr>
                  <p:grpSp>
                    <p:nvGrpSpPr>
                      <p:cNvPr id="182" name="Group 181">
                        <a:extLst>
                          <a:ext uri="{FF2B5EF4-FFF2-40B4-BE49-F238E27FC236}">
                            <a16:creationId xmlns:a16="http://schemas.microsoft.com/office/drawing/2014/main" id="{544CF17C-F437-4EC2-8838-CD3B3DC261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96000" y="2985383"/>
                        <a:ext cx="1252266" cy="403305"/>
                        <a:chOff x="6182107" y="3025694"/>
                        <a:chExt cx="1252266" cy="403305"/>
                      </a:xfrm>
                    </p:grpSpPr>
                    <p:sp>
                      <p:nvSpPr>
                        <p:cNvPr id="189" name="Rectangle: Rounded Corners 188">
                          <a:extLst>
                            <a:ext uri="{FF2B5EF4-FFF2-40B4-BE49-F238E27FC236}">
                              <a16:creationId xmlns:a16="http://schemas.microsoft.com/office/drawing/2014/main" id="{B48621AF-7A68-4645-83BD-D0021B0BB1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2107" y="3025694"/>
                          <a:ext cx="1252266" cy="403305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4A60B1AF-8FBF-4898-85A6-34E1158B6D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82107" y="3042680"/>
                          <a:ext cx="1252266" cy="369332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CA" dirty="0" err="1">
                              <a:solidFill>
                                <a:srgbClr val="FF0000"/>
                              </a:solidFill>
                              <a:latin typeface="Bahnschrift SemiCondensed" panose="020B0502040204020203" pitchFamily="34" charset="0"/>
                            </a:rPr>
                            <a:t>DIV.element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Bahnschrift SemiCondensed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 182">
                        <a:extLst>
                          <a:ext uri="{FF2B5EF4-FFF2-40B4-BE49-F238E27FC236}">
                            <a16:creationId xmlns:a16="http://schemas.microsoft.com/office/drawing/2014/main" id="{7CAE37E7-88F7-44DC-A691-1EDB23E428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96000" y="3465817"/>
                        <a:ext cx="1252266" cy="403305"/>
                        <a:chOff x="6182107" y="3025694"/>
                        <a:chExt cx="1252266" cy="403305"/>
                      </a:xfrm>
                    </p:grpSpPr>
                    <p:sp>
                      <p:nvSpPr>
                        <p:cNvPr id="187" name="Rectangle: Rounded Corners 186">
                          <a:extLst>
                            <a:ext uri="{FF2B5EF4-FFF2-40B4-BE49-F238E27FC236}">
                              <a16:creationId xmlns:a16="http://schemas.microsoft.com/office/drawing/2014/main" id="{6CAFC571-8D78-4616-9013-1116B096BF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2107" y="3025694"/>
                          <a:ext cx="1252266" cy="403305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FAA08CCA-E415-4493-98D4-7BC8DBABAB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82107" y="3042680"/>
                          <a:ext cx="1252266" cy="369332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CA" dirty="0" err="1">
                              <a:solidFill>
                                <a:srgbClr val="FF0000"/>
                              </a:solidFill>
                              <a:latin typeface="Bahnschrift SemiCondensed" panose="020B0502040204020203" pitchFamily="34" charset="0"/>
                            </a:rPr>
                            <a:t>DIV.element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Bahnschrift SemiCondensed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4" name="Group 183">
                        <a:extLst>
                          <a:ext uri="{FF2B5EF4-FFF2-40B4-BE49-F238E27FC236}">
                            <a16:creationId xmlns:a16="http://schemas.microsoft.com/office/drawing/2014/main" id="{284FAA4C-2E5D-4C44-BC0E-9550518327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96000" y="2504949"/>
                        <a:ext cx="1252266" cy="403305"/>
                        <a:chOff x="6182107" y="3025694"/>
                        <a:chExt cx="1252266" cy="403305"/>
                      </a:xfrm>
                    </p:grpSpPr>
                    <p:sp>
                      <p:nvSpPr>
                        <p:cNvPr id="185" name="Rectangle: Rounded Corners 184">
                          <a:extLst>
                            <a:ext uri="{FF2B5EF4-FFF2-40B4-BE49-F238E27FC236}">
                              <a16:creationId xmlns:a16="http://schemas.microsoft.com/office/drawing/2014/main" id="{5A75614F-0E87-45BD-AE28-0A4D62DCD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2107" y="3025694"/>
                          <a:ext cx="1252266" cy="403305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186" name="TextBox 185">
                          <a:extLst>
                            <a:ext uri="{FF2B5EF4-FFF2-40B4-BE49-F238E27FC236}">
                              <a16:creationId xmlns:a16="http://schemas.microsoft.com/office/drawing/2014/main" id="{A6674E35-C39D-4F5F-9C18-AE143093988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82107" y="3042680"/>
                          <a:ext cx="1252266" cy="369332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CA" dirty="0" err="1">
                              <a:solidFill>
                                <a:srgbClr val="FF0000"/>
                              </a:solidFill>
                              <a:latin typeface="Bahnschrift SemiCondensed" panose="020B0502040204020203" pitchFamily="34" charset="0"/>
                            </a:rPr>
                            <a:t>DIV.element</a:t>
                          </a:r>
                          <a:endParaRPr lang="en-CA" dirty="0">
                            <a:solidFill>
                              <a:srgbClr val="FF0000"/>
                            </a:solidFill>
                            <a:latin typeface="Bahnschrift SemiCondensed" panose="020B0502040204020203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F7ADE46A-A01D-4351-A42F-4C61E37F1E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9646" y="3684377"/>
                      <a:ext cx="1018227" cy="403305"/>
                      <a:chOff x="4280270" y="2975318"/>
                      <a:chExt cx="1018227" cy="403305"/>
                    </a:xfrm>
                  </p:grpSpPr>
                  <p:sp>
                    <p:nvSpPr>
                      <p:cNvPr id="180" name="TextBox 179">
                        <a:extLst>
                          <a:ext uri="{FF2B5EF4-FFF2-40B4-BE49-F238E27FC236}">
                            <a16:creationId xmlns:a16="http://schemas.microsoft.com/office/drawing/2014/main" id="{529F22CD-616A-4583-AAE3-5C612BD0EA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0270" y="2992304"/>
                        <a:ext cx="101822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A" dirty="0">
                            <a:latin typeface="Bahnschrift SemiCondensed" panose="020B0502040204020203" pitchFamily="34" charset="0"/>
                          </a:rPr>
                          <a:t>Selection</a:t>
                        </a:r>
                      </a:p>
                    </p:txBody>
                  </p:sp>
                  <p:sp>
                    <p:nvSpPr>
                      <p:cNvPr id="181" name="Rectangle: Rounded Corners 180">
                        <a:extLst>
                          <a:ext uri="{FF2B5EF4-FFF2-40B4-BE49-F238E27FC236}">
                            <a16:creationId xmlns:a16="http://schemas.microsoft.com/office/drawing/2014/main" id="{8C5BB23C-C96B-4F94-A6BE-DF6D9ED7E3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0270" y="2975318"/>
                        <a:ext cx="1018227" cy="403305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  <p:cxnSp>
                  <p:nvCxnSpPr>
                    <p:cNvPr id="176" name="Connector: Curved 175">
                      <a:extLst>
                        <a:ext uri="{FF2B5EF4-FFF2-40B4-BE49-F238E27FC236}">
                          <a16:creationId xmlns:a16="http://schemas.microsoft.com/office/drawing/2014/main" id="{A78FFFEF-0D8D-4240-B4C0-44FC26D0C6B8}"/>
                        </a:ext>
                      </a:extLst>
                    </p:cNvPr>
                    <p:cNvCxnSpPr>
                      <a:cxnSpLocks/>
                      <a:stCxn id="191" idx="3"/>
                      <a:endCxn id="186" idx="1"/>
                    </p:cNvCxnSpPr>
                    <p:nvPr/>
                  </p:nvCxnSpPr>
                  <p:spPr>
                    <a:xfrm flipV="1">
                      <a:off x="8068168" y="3405595"/>
                      <a:ext cx="329246" cy="483706"/>
                    </a:xfrm>
                    <a:prstGeom prst="curvedConnector3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Connector: Curved 176">
                      <a:extLst>
                        <a:ext uri="{FF2B5EF4-FFF2-40B4-BE49-F238E27FC236}">
                          <a16:creationId xmlns:a16="http://schemas.microsoft.com/office/drawing/2014/main" id="{CF3EB55F-BE56-4CB1-BA4D-64A16EA66B49}"/>
                        </a:ext>
                      </a:extLst>
                    </p:cNvPr>
                    <p:cNvCxnSpPr>
                      <a:cxnSpLocks/>
                      <a:stCxn id="191" idx="3"/>
                      <a:endCxn id="190" idx="1"/>
                    </p:cNvCxnSpPr>
                    <p:nvPr/>
                  </p:nvCxnSpPr>
                  <p:spPr>
                    <a:xfrm flipV="1">
                      <a:off x="8068168" y="3886029"/>
                      <a:ext cx="329246" cy="3272"/>
                    </a:xfrm>
                    <a:prstGeom prst="curvedConnector3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Connector: Curved 177">
                      <a:extLst>
                        <a:ext uri="{FF2B5EF4-FFF2-40B4-BE49-F238E27FC236}">
                          <a16:creationId xmlns:a16="http://schemas.microsoft.com/office/drawing/2014/main" id="{B4C4B9E3-186D-42E8-A895-3B7B51E50A87}"/>
                        </a:ext>
                      </a:extLst>
                    </p:cNvPr>
                    <p:cNvCxnSpPr>
                      <a:cxnSpLocks/>
                      <a:stCxn id="214" idx="3"/>
                      <a:endCxn id="188" idx="1"/>
                    </p:cNvCxnSpPr>
                    <p:nvPr/>
                  </p:nvCxnSpPr>
                  <p:spPr>
                    <a:xfrm>
                      <a:off x="8068168" y="4363193"/>
                      <a:ext cx="329246" cy="3270"/>
                    </a:xfrm>
                    <a:prstGeom prst="curvedConnector3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nector: Elbow 178">
                      <a:extLst>
                        <a:ext uri="{FF2B5EF4-FFF2-40B4-BE49-F238E27FC236}">
                          <a16:creationId xmlns:a16="http://schemas.microsoft.com/office/drawing/2014/main" id="{1E727AAF-D0B8-4C1E-A917-DCABFEE1FCFB}"/>
                        </a:ext>
                      </a:extLst>
                    </p:cNvPr>
                    <p:cNvCxnSpPr>
                      <a:cxnSpLocks/>
                      <a:stCxn id="181" idx="3"/>
                      <a:endCxn id="191" idx="1"/>
                    </p:cNvCxnSpPr>
                    <p:nvPr/>
                  </p:nvCxnSpPr>
                  <p:spPr>
                    <a:xfrm>
                      <a:off x="6827873" y="3886030"/>
                      <a:ext cx="329247" cy="3271"/>
                    </a:xfrm>
                    <a:prstGeom prst="bentConnector3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5CEB9DDD-3EB4-4DA2-93DE-38B4B7648422}"/>
                      </a:ext>
                    </a:extLst>
                  </p:cNvPr>
                  <p:cNvGrpSpPr/>
                  <p:nvPr/>
                </p:nvGrpSpPr>
                <p:grpSpPr>
                  <a:xfrm>
                    <a:off x="4371652" y="3078121"/>
                    <a:ext cx="306494" cy="1317784"/>
                    <a:chOff x="4371652" y="3104374"/>
                    <a:chExt cx="306494" cy="1317784"/>
                  </a:xfrm>
                </p:grpSpPr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E79EC6E6-29A3-4D04-8B2C-2E7DCDD4A0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71652" y="3104374"/>
                      <a:ext cx="306494" cy="369332"/>
                      <a:chOff x="4975668" y="3253520"/>
                      <a:chExt cx="306494" cy="369332"/>
                    </a:xfrm>
                  </p:grpSpPr>
                  <p:sp>
                    <p:nvSpPr>
                      <p:cNvPr id="171" name="Oval 170">
                        <a:extLst>
                          <a:ext uri="{FF2B5EF4-FFF2-40B4-BE49-F238E27FC236}">
                            <a16:creationId xmlns:a16="http://schemas.microsoft.com/office/drawing/2014/main" id="{F6931789-51E5-49DC-A353-D90910318E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5668" y="3286218"/>
                        <a:ext cx="306494" cy="316086"/>
                      </a:xfrm>
                      <a:prstGeom prst="ellipse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72" name="TextBox 171">
                        <a:extLst>
                          <a:ext uri="{FF2B5EF4-FFF2-40B4-BE49-F238E27FC236}">
                            <a16:creationId xmlns:a16="http://schemas.microsoft.com/office/drawing/2014/main" id="{2B169CD2-74B9-496A-B4FB-07D1485A3B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75668" y="3253520"/>
                        <a:ext cx="3064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A" dirty="0">
                            <a:latin typeface="Bahnschrift SemiCondensed" panose="020B0502040204020203" pitchFamily="34" charset="0"/>
                          </a:rPr>
                          <a:t>0</a:t>
                        </a:r>
                      </a:p>
                    </p:txBody>
                  </p:sp>
                </p:grpSp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680B8377-D035-4BD4-A95C-B82723F3BB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71652" y="3578600"/>
                      <a:ext cx="306494" cy="369332"/>
                      <a:chOff x="4461121" y="3561384"/>
                      <a:chExt cx="306494" cy="369332"/>
                    </a:xfrm>
                  </p:grpSpPr>
                  <p:sp>
                    <p:nvSpPr>
                      <p:cNvPr id="169" name="Oval 168">
                        <a:extLst>
                          <a:ext uri="{FF2B5EF4-FFF2-40B4-BE49-F238E27FC236}">
                            <a16:creationId xmlns:a16="http://schemas.microsoft.com/office/drawing/2014/main" id="{C98E13CA-EF2C-40C6-AB4A-01B6DE6CAE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61121" y="3594082"/>
                        <a:ext cx="306494" cy="316086"/>
                      </a:xfrm>
                      <a:prstGeom prst="ellipse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70" name="TextBox 169">
                        <a:extLst>
                          <a:ext uri="{FF2B5EF4-FFF2-40B4-BE49-F238E27FC236}">
                            <a16:creationId xmlns:a16="http://schemas.microsoft.com/office/drawing/2014/main" id="{6FCD787B-CBBF-4E3D-98E4-6FE7138F19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81669" y="3561384"/>
                        <a:ext cx="25359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A" dirty="0">
                            <a:latin typeface="Bahnschrift SemiCondensed" panose="020B0502040204020203" pitchFamily="34" charset="0"/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6FA7B75D-1E2A-4A60-AF72-25A3BCFE82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71652" y="4052826"/>
                      <a:ext cx="306494" cy="369332"/>
                      <a:chOff x="4975668" y="3253520"/>
                      <a:chExt cx="306494" cy="369332"/>
                    </a:xfrm>
                  </p:grpSpPr>
                  <p:sp>
                    <p:nvSpPr>
                      <p:cNvPr id="167" name="Oval 166">
                        <a:extLst>
                          <a:ext uri="{FF2B5EF4-FFF2-40B4-BE49-F238E27FC236}">
                            <a16:creationId xmlns:a16="http://schemas.microsoft.com/office/drawing/2014/main" id="{7169DF25-0DFB-44E3-A248-6990600E8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5668" y="3286218"/>
                        <a:ext cx="306494" cy="316086"/>
                      </a:xfrm>
                      <a:prstGeom prst="ellipse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68" name="TextBox 167">
                        <a:extLst>
                          <a:ext uri="{FF2B5EF4-FFF2-40B4-BE49-F238E27FC236}">
                            <a16:creationId xmlns:a16="http://schemas.microsoft.com/office/drawing/2014/main" id="{FA81ABEF-012C-470B-AA74-2A2A6B27D6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75668" y="3253520"/>
                        <a:ext cx="29046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A" dirty="0">
                            <a:latin typeface="Bahnschrift SemiCondensed" panose="020B0502040204020203" pitchFamily="34" charset="0"/>
                          </a:rPr>
                          <a:t>2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EDADF61F-DF4F-4096-BF4D-D32CB15B6DE6}"/>
                    </a:ext>
                  </a:extLst>
                </p:cNvPr>
                <p:cNvGrpSpPr/>
                <p:nvPr/>
              </p:nvGrpSpPr>
              <p:grpSpPr>
                <a:xfrm>
                  <a:off x="6449227" y="2291658"/>
                  <a:ext cx="2294461" cy="1326243"/>
                  <a:chOff x="6223196" y="3049114"/>
                  <a:chExt cx="2294461" cy="1326243"/>
                </a:xfrm>
              </p:grpSpPr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E828EFF-A917-4FFD-A84D-1E927D280A16}"/>
                      </a:ext>
                    </a:extLst>
                  </p:cNvPr>
                  <p:cNvSpPr txBox="1"/>
                  <p:nvPr/>
                </p:nvSpPr>
                <p:spPr>
                  <a:xfrm>
                    <a:off x="7513856" y="3473594"/>
                    <a:ext cx="100380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sz="2400" dirty="0">
                        <a:solidFill>
                          <a:srgbClr val="FF0000"/>
                        </a:solidFill>
                        <a:latin typeface="Bahnschrift SemiCondensed" panose="020B0502040204020203" pitchFamily="34" charset="0"/>
                      </a:rPr>
                      <a:t>[10, 20]</a:t>
                    </a:r>
                  </a:p>
                </p:txBody>
              </p: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0D6A17DE-C230-480C-A2CE-3E02549BD2FE}"/>
                      </a:ext>
                    </a:extLst>
                  </p:cNvPr>
                  <p:cNvGrpSpPr/>
                  <p:nvPr/>
                </p:nvGrpSpPr>
                <p:grpSpPr>
                  <a:xfrm>
                    <a:off x="6223196" y="3049114"/>
                    <a:ext cx="903078" cy="1326243"/>
                    <a:chOff x="6223196" y="3049114"/>
                    <a:chExt cx="903078" cy="132624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B750BA4A-E680-466F-9F71-337E17B2DA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3196" y="3057573"/>
                      <a:ext cx="306494" cy="1317784"/>
                      <a:chOff x="4371652" y="3104374"/>
                      <a:chExt cx="306494" cy="1317784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3B9FF7FE-429D-4502-98FE-EE3D483A39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71652" y="3104374"/>
                        <a:ext cx="306494" cy="369332"/>
                        <a:chOff x="4975668" y="3253520"/>
                        <a:chExt cx="306494" cy="369332"/>
                      </a:xfrm>
                    </p:grpSpPr>
                    <p:sp>
                      <p:nvSpPr>
                        <p:cNvPr id="160" name="Oval 159">
                          <a:extLst>
                            <a:ext uri="{FF2B5EF4-FFF2-40B4-BE49-F238E27FC236}">
                              <a16:creationId xmlns:a16="http://schemas.microsoft.com/office/drawing/2014/main" id="{B2066DAA-2782-4FB9-8AE1-CEDD0E75F0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75668" y="3286218"/>
                          <a:ext cx="306494" cy="316086"/>
                        </a:xfrm>
                        <a:prstGeom prst="ellipse">
                          <a:avLst/>
                        </a:prstGeom>
                        <a:solidFill>
                          <a:srgbClr val="33CC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161" name="TextBox 160">
                          <a:extLst>
                            <a:ext uri="{FF2B5EF4-FFF2-40B4-BE49-F238E27FC236}">
                              <a16:creationId xmlns:a16="http://schemas.microsoft.com/office/drawing/2014/main" id="{9E5DFCAA-F82E-4794-B255-FC1D7F2717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75668" y="3253520"/>
                          <a:ext cx="30649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CA" dirty="0">
                              <a:latin typeface="Bahnschrift SemiCondensed" panose="020B0502040204020203" pitchFamily="34" charset="0"/>
                            </a:rPr>
                            <a:t>0</a:t>
                          </a:r>
                        </a:p>
                      </p:txBody>
                    </p:sp>
                  </p:grp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3B50A8AF-E382-4EE5-B6A1-5D027DDA4D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71652" y="3578600"/>
                        <a:ext cx="306494" cy="369332"/>
                        <a:chOff x="4461121" y="3561384"/>
                        <a:chExt cx="306494" cy="369332"/>
                      </a:xfrm>
                    </p:grpSpPr>
                    <p:sp>
                      <p:nvSpPr>
                        <p:cNvPr id="158" name="Oval 157">
                          <a:extLst>
                            <a:ext uri="{FF2B5EF4-FFF2-40B4-BE49-F238E27FC236}">
                              <a16:creationId xmlns:a16="http://schemas.microsoft.com/office/drawing/2014/main" id="{357E93BC-9671-4F36-B304-A6FB7B4A81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61121" y="3594082"/>
                          <a:ext cx="306494" cy="316086"/>
                        </a:xfrm>
                        <a:prstGeom prst="ellipse">
                          <a:avLst/>
                        </a:prstGeom>
                        <a:solidFill>
                          <a:srgbClr val="33CC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159" name="TextBox 158">
                          <a:extLst>
                            <a:ext uri="{FF2B5EF4-FFF2-40B4-BE49-F238E27FC236}">
                              <a16:creationId xmlns:a16="http://schemas.microsoft.com/office/drawing/2014/main" id="{1032148A-EFB9-46EB-B813-A670BC742E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81669" y="3561384"/>
                          <a:ext cx="25359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CA" dirty="0">
                              <a:latin typeface="Bahnschrift SemiCondensed" panose="020B0502040204020203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157" name="TextBox 156">
                        <a:extLst>
                          <a:ext uri="{FF2B5EF4-FFF2-40B4-BE49-F238E27FC236}">
                            <a16:creationId xmlns:a16="http://schemas.microsoft.com/office/drawing/2014/main" id="{153732AB-EBDC-4531-AC47-1E8DA02EB6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71652" y="4052826"/>
                        <a:ext cx="184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lang="en-CA" dirty="0">
                          <a:latin typeface="Bahnschrift SemiCondensed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DA79C93C-D65B-44CC-B458-755B533C8E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23600" y="3049114"/>
                      <a:ext cx="402674" cy="839980"/>
                      <a:chOff x="6187653" y="3111798"/>
                      <a:chExt cx="402674" cy="839980"/>
                    </a:xfrm>
                  </p:grpSpPr>
                  <p:sp>
                    <p:nvSpPr>
                      <p:cNvPr id="150" name="TextBox 149">
                        <a:extLst>
                          <a:ext uri="{FF2B5EF4-FFF2-40B4-BE49-F238E27FC236}">
                            <a16:creationId xmlns:a16="http://schemas.microsoft.com/office/drawing/2014/main" id="{6B324EF6-08E5-4FFD-8C83-14334DF903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06087" y="3111798"/>
                        <a:ext cx="365806" cy="36933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CA" dirty="0">
                            <a:solidFill>
                              <a:srgbClr val="FF0000"/>
                            </a:solidFill>
                            <a:latin typeface="Bahnschrift SemiCondensed" panose="020B0502040204020203" pitchFamily="34" charset="0"/>
                          </a:rPr>
                          <a:t>10</a:t>
                        </a:r>
                        <a:endParaRPr lang="en-CA" sz="2400" dirty="0">
                          <a:solidFill>
                            <a:srgbClr val="FF0000"/>
                          </a:solidFill>
                          <a:latin typeface="Bahnschrift Semi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51" name="TextBox 150">
                        <a:extLst>
                          <a:ext uri="{FF2B5EF4-FFF2-40B4-BE49-F238E27FC236}">
                            <a16:creationId xmlns:a16="http://schemas.microsoft.com/office/drawing/2014/main" id="{C060D62D-D32A-4286-BCA4-7F0C860C80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87653" y="3582446"/>
                        <a:ext cx="402674" cy="36933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A" dirty="0">
                            <a:solidFill>
                              <a:srgbClr val="FF0000"/>
                            </a:solidFill>
                            <a:latin typeface="Bahnschrift SemiCondensed" panose="020B0502040204020203" pitchFamily="34" charset="0"/>
                          </a:rPr>
                          <a:t>20</a:t>
                        </a:r>
                        <a:endParaRPr lang="en-CA" sz="2400" dirty="0">
                          <a:solidFill>
                            <a:srgbClr val="FF0000"/>
                          </a:solidFill>
                          <a:latin typeface="Bahnschrift SemiCondensed" panose="020B0502040204020203" pitchFamily="34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145" name="Connector: Curved 144">
                    <a:extLst>
                      <a:ext uri="{FF2B5EF4-FFF2-40B4-BE49-F238E27FC236}">
                        <a16:creationId xmlns:a16="http://schemas.microsoft.com/office/drawing/2014/main" id="{FCE18EB3-F46A-4A9B-91D1-79F9AF9C7024}"/>
                      </a:ext>
                    </a:extLst>
                  </p:cNvPr>
                  <p:cNvCxnSpPr>
                    <a:cxnSpLocks/>
                    <a:stCxn id="143" idx="1"/>
                    <a:endCxn id="150" idx="3"/>
                  </p:cNvCxnSpPr>
                  <p:nvPr/>
                </p:nvCxnSpPr>
                <p:spPr>
                  <a:xfrm rot="10800000">
                    <a:off x="7107840" y="3233781"/>
                    <a:ext cx="406016" cy="470647"/>
                  </a:xfrm>
                  <a:prstGeom prst="curvedConnector3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onnector: Curved 145">
                    <a:extLst>
                      <a:ext uri="{FF2B5EF4-FFF2-40B4-BE49-F238E27FC236}">
                        <a16:creationId xmlns:a16="http://schemas.microsoft.com/office/drawing/2014/main" id="{2A6BFDD0-EEF6-4D84-8241-CF4BF469054E}"/>
                      </a:ext>
                    </a:extLst>
                  </p:cNvPr>
                  <p:cNvCxnSpPr>
                    <a:cxnSpLocks/>
                    <a:stCxn id="143" idx="1"/>
                    <a:endCxn id="151" idx="3"/>
                  </p:cNvCxnSpPr>
                  <p:nvPr/>
                </p:nvCxnSpPr>
                <p:spPr>
                  <a:xfrm rot="10800000" flipV="1">
                    <a:off x="7126274" y="3704426"/>
                    <a:ext cx="387582" cy="1"/>
                  </a:xfrm>
                  <a:prstGeom prst="curvedConnector3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46B102CE-F0ED-42A9-9CD0-09490A59EFE7}"/>
                    </a:ext>
                  </a:extLst>
                </p:cNvPr>
                <p:cNvCxnSpPr>
                  <a:cxnSpLocks/>
                  <a:stCxn id="172" idx="3"/>
                  <a:endCxn id="161" idx="1"/>
                </p:cNvCxnSpPr>
                <p:nvPr/>
              </p:nvCxnSpPr>
              <p:spPr>
                <a:xfrm>
                  <a:off x="4904177" y="2480553"/>
                  <a:ext cx="1545050" cy="423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A65E72E9-C65D-408E-BE8E-22064F1D1E8F}"/>
                    </a:ext>
                  </a:extLst>
                </p:cNvPr>
                <p:cNvCxnSpPr>
                  <a:cxnSpLocks/>
                  <a:stCxn id="169" idx="6"/>
                  <a:endCxn id="159" idx="1"/>
                </p:cNvCxnSpPr>
                <p:nvPr/>
              </p:nvCxnSpPr>
              <p:spPr>
                <a:xfrm flipV="1">
                  <a:off x="4904177" y="2959009"/>
                  <a:ext cx="1565598" cy="1845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E78DF343-A039-4E7E-97B6-E587D3C5E17E}"/>
                  </a:ext>
                </a:extLst>
              </p:cNvPr>
              <p:cNvSpPr/>
              <p:nvPr/>
            </p:nvSpPr>
            <p:spPr>
              <a:xfrm>
                <a:off x="1967517" y="6151060"/>
                <a:ext cx="911048" cy="40330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Exit</a:t>
                </a:r>
              </a:p>
            </p:txBody>
          </p:sp>
        </p:grpSp>
        <p:cxnSp>
          <p:nvCxnSpPr>
            <p:cNvPr id="220" name="Connector: Curved 219">
              <a:extLst>
                <a:ext uri="{FF2B5EF4-FFF2-40B4-BE49-F238E27FC236}">
                  <a16:creationId xmlns:a16="http://schemas.microsoft.com/office/drawing/2014/main" id="{884CE003-A9BC-47BD-9F13-FFAD6F16C40C}"/>
                </a:ext>
              </a:extLst>
            </p:cNvPr>
            <p:cNvCxnSpPr>
              <a:cxnSpLocks/>
              <a:stCxn id="181" idx="3"/>
              <a:endCxn id="214" idx="1"/>
            </p:cNvCxnSpPr>
            <p:nvPr/>
          </p:nvCxnSpPr>
          <p:spPr>
            <a:xfrm>
              <a:off x="1603316" y="5800049"/>
              <a:ext cx="329247" cy="4771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57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682D-619F-4004-9256-3749375F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Joining Data with Elements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2AA008-011C-47D6-B7CF-0053DC7C8A87}"/>
              </a:ext>
            </a:extLst>
          </p:cNvPr>
          <p:cNvGrpSpPr/>
          <p:nvPr/>
        </p:nvGrpSpPr>
        <p:grpSpPr>
          <a:xfrm>
            <a:off x="2634143" y="2012923"/>
            <a:ext cx="5194778" cy="4034142"/>
            <a:chOff x="4153950" y="2706414"/>
            <a:chExt cx="4374860" cy="331827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21C8044-B789-4F0F-9BCB-C96B78ECAAA1}"/>
                </a:ext>
              </a:extLst>
            </p:cNvPr>
            <p:cNvSpPr/>
            <p:nvPr/>
          </p:nvSpPr>
          <p:spPr>
            <a:xfrm>
              <a:off x="5494792" y="3078760"/>
              <a:ext cx="3034018" cy="29445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848F3E-1A4B-4C79-B183-4461959F3642}"/>
                </a:ext>
              </a:extLst>
            </p:cNvPr>
            <p:cNvSpPr/>
            <p:nvPr/>
          </p:nvSpPr>
          <p:spPr>
            <a:xfrm>
              <a:off x="4153950" y="3080158"/>
              <a:ext cx="3034018" cy="2944535"/>
            </a:xfrm>
            <a:prstGeom prst="ellipse">
              <a:avLst/>
            </a:prstGeom>
            <a:solidFill>
              <a:srgbClr val="3366FF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1C7333-2C96-42B2-A135-4F905566524F}"/>
                </a:ext>
              </a:extLst>
            </p:cNvPr>
            <p:cNvSpPr txBox="1"/>
            <p:nvPr/>
          </p:nvSpPr>
          <p:spPr>
            <a:xfrm>
              <a:off x="4442672" y="4366361"/>
              <a:ext cx="763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Enter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CE6B50-BEB2-401A-A96C-083565C46F51}"/>
                </a:ext>
              </a:extLst>
            </p:cNvPr>
            <p:cNvSpPr txBox="1"/>
            <p:nvPr/>
          </p:nvSpPr>
          <p:spPr>
            <a:xfrm>
              <a:off x="5870198" y="4366361"/>
              <a:ext cx="103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Update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56F5F2-0D06-4073-ABBE-469D1B952F85}"/>
                </a:ext>
              </a:extLst>
            </p:cNvPr>
            <p:cNvSpPr txBox="1"/>
            <p:nvPr/>
          </p:nvSpPr>
          <p:spPr>
            <a:xfrm>
              <a:off x="7556911" y="4366361"/>
              <a:ext cx="602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Exit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47A5C-821A-4C04-A3D4-213426808CF4}"/>
                </a:ext>
              </a:extLst>
            </p:cNvPr>
            <p:cNvSpPr txBox="1"/>
            <p:nvPr/>
          </p:nvSpPr>
          <p:spPr>
            <a:xfrm>
              <a:off x="5206070" y="270641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6C7F37-2342-48A9-B9DB-CDEE07DBEC66}"/>
                </a:ext>
              </a:extLst>
            </p:cNvPr>
            <p:cNvSpPr txBox="1"/>
            <p:nvPr/>
          </p:nvSpPr>
          <p:spPr>
            <a:xfrm>
              <a:off x="6420934" y="2706414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61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5909FE-8EF9-4A5F-BF53-B46B7668E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Code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014573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1113</TotalTime>
  <Words>416</Words>
  <Application>Microsoft Office PowerPoint</Application>
  <PresentationFormat>Widescreen</PresentationFormat>
  <Paragraphs>90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SemiCondensed</vt:lpstr>
      <vt:lpstr>Calibri</vt:lpstr>
      <vt:lpstr>Trebuchet MS</vt:lpstr>
      <vt:lpstr>Wingdings 3</vt:lpstr>
      <vt:lpstr>Facet</vt:lpstr>
      <vt:lpstr>D3js Joins Demonstration</vt:lpstr>
      <vt:lpstr>Selections</vt:lpstr>
      <vt:lpstr>Data binding</vt:lpstr>
      <vt:lpstr>Joining Data with Elements</vt:lpstr>
      <vt:lpstr>Code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D3js Joins Demonstration</dc:title>
  <dc:creator>Boris</dc:creator>
  <cp:lastModifiedBy>Boris</cp:lastModifiedBy>
  <cp:revision>26</cp:revision>
  <dcterms:created xsi:type="dcterms:W3CDTF">2020-05-23T00:26:19Z</dcterms:created>
  <dcterms:modified xsi:type="dcterms:W3CDTF">2020-05-23T19:00:14Z</dcterms:modified>
</cp:coreProperties>
</file>