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9" r:id="rId2"/>
    <p:sldId id="262" r:id="rId3"/>
    <p:sldId id="261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C705-C0FA-4F2B-9365-79F021DFF6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3AA0-E858-4135-B29E-11575C0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32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C705-C0FA-4F2B-9365-79F021DFF6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3AA0-E858-4135-B29E-11575C0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C705-C0FA-4F2B-9365-79F021DFF6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3AA0-E858-4135-B29E-11575C0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3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C705-C0FA-4F2B-9365-79F021DFF6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3AA0-E858-4135-B29E-11575C0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C705-C0FA-4F2B-9365-79F021DFF6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3AA0-E858-4135-B29E-11575C0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44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C705-C0FA-4F2B-9365-79F021DFF6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3AA0-E858-4135-B29E-11575C0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7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C705-C0FA-4F2B-9365-79F021DFF6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3AA0-E858-4135-B29E-11575C0C29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2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C705-C0FA-4F2B-9365-79F021DFF6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3AA0-E858-4135-B29E-11575C0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5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C705-C0FA-4F2B-9365-79F021DFF6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3AA0-E858-4135-B29E-11575C0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5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C705-C0FA-4F2B-9365-79F021DFF6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3AA0-E858-4135-B29E-11575C0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289C705-C0FA-4F2B-9365-79F021DFF6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3AA0-E858-4135-B29E-11575C0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289C705-C0FA-4F2B-9365-79F021DFF6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0233AA0-E858-4135-B29E-11575C0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2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F470-15B5-4A93-BE5D-0ABC91FD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E7C2-377E-45E3-8B3B-A2B1B966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it in source control, like application code</a:t>
            </a:r>
          </a:p>
          <a:p>
            <a:r>
              <a:rPr lang="en-US" dirty="0"/>
              <a:t>Integrate with CI/CD pipeline</a:t>
            </a:r>
          </a:p>
          <a:p>
            <a:r>
              <a:rPr lang="en-US" dirty="0"/>
              <a:t>Consistent and repeatable</a:t>
            </a:r>
          </a:p>
        </p:txBody>
      </p:sp>
    </p:spTree>
    <p:extLst>
      <p:ext uri="{BB962C8B-B14F-4D97-AF65-F5344CB8AC3E}">
        <p14:creationId xmlns:p14="http://schemas.microsoft.com/office/powerpoint/2010/main" val="199514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B247-026C-4E0D-AB36-11E9FEF8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B3601-4EDD-46C7-B47A-D08A96EE3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Imperative</a:t>
            </a:r>
            <a:r>
              <a:rPr lang="en-US" sz="2000" dirty="0"/>
              <a:t> – Define the steps to be carried out</a:t>
            </a:r>
          </a:p>
          <a:p>
            <a:pPr lvl="1"/>
            <a:r>
              <a:rPr lang="en-US" dirty="0"/>
              <a:t>Example</a:t>
            </a:r>
            <a:r>
              <a:rPr lang="en-US"/>
              <a:t>: PowerShell + Azure </a:t>
            </a:r>
            <a:r>
              <a:rPr lang="en-US" dirty="0"/>
              <a:t>CLI tool</a:t>
            </a:r>
          </a:p>
          <a:p>
            <a:pPr lvl="1"/>
            <a:r>
              <a:rPr lang="en-US" dirty="0"/>
              <a:t>Programmer manages dependencies</a:t>
            </a:r>
          </a:p>
          <a:p>
            <a:r>
              <a:rPr lang="en-US" sz="2000" b="1" dirty="0"/>
              <a:t>Declarative </a:t>
            </a:r>
            <a:r>
              <a:rPr lang="en-US" sz="2000" dirty="0"/>
              <a:t>– Describe the result you want</a:t>
            </a:r>
          </a:p>
          <a:p>
            <a:pPr lvl="1"/>
            <a:r>
              <a:rPr lang="en-US" dirty="0"/>
              <a:t>Azure ARM template (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AWS Cloud Formation (</a:t>
            </a:r>
            <a:r>
              <a:rPr lang="en-US" dirty="0" err="1"/>
              <a:t>json</a:t>
            </a:r>
            <a:r>
              <a:rPr lang="en-US" dirty="0"/>
              <a:t>/</a:t>
            </a:r>
            <a:r>
              <a:rPr lang="en-US" dirty="0" err="1"/>
              <a:t>yaml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Terraform script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3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7BC5-AB14-4B7A-8B08-E8A43E55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Providers</a:t>
            </a:r>
          </a:p>
        </p:txBody>
      </p:sp>
      <p:pic>
        <p:nvPicPr>
          <p:cNvPr id="4" name="Content Placeholder 3" descr="Logo&#10;&#10;Description automatically generated">
            <a:extLst>
              <a:ext uri="{FF2B5EF4-FFF2-40B4-BE49-F238E27FC236}">
                <a16:creationId xmlns:a16="http://schemas.microsoft.com/office/drawing/2014/main" id="{3B1682DF-C2AE-4F3E-A608-3C37F2A41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698750"/>
            <a:ext cx="4953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6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5759-AD01-4BC3-8959-A582654D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6C6537-B24C-4AAD-A9B7-DD5048E14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468107"/>
              </p:ext>
            </p:extLst>
          </p:nvPr>
        </p:nvGraphicFramePr>
        <p:xfrm>
          <a:off x="1317073" y="3429000"/>
          <a:ext cx="9557856" cy="15544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708621">
                  <a:extLst>
                    <a:ext uri="{9D8B030D-6E8A-4147-A177-3AD203B41FA5}">
                      <a16:colId xmlns:a16="http://schemas.microsoft.com/office/drawing/2014/main" val="3069997062"/>
                    </a:ext>
                  </a:extLst>
                </a:gridCol>
                <a:gridCol w="7849235">
                  <a:extLst>
                    <a:ext uri="{9D8B030D-6E8A-4147-A177-3AD203B41FA5}">
                      <a16:colId xmlns:a16="http://schemas.microsoft.com/office/drawing/2014/main" val="3810666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plan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Show the steps that will be carried out</a:t>
                      </a:r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348068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apply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Make </a:t>
                      </a:r>
                      <a:r>
                        <a:rPr lang="en-US" sz="2800" dirty="0"/>
                        <a:t>changes to cloud resources</a:t>
                      </a:r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396000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destroy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Tear down cloud resources</a:t>
                      </a:r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359584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64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48C5-F43D-4C71-B38D-414BD2D4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67903E-C194-4857-869B-A3BEE3CCB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450149"/>
              </p:ext>
            </p:extLst>
          </p:nvPr>
        </p:nvGraphicFramePr>
        <p:xfrm>
          <a:off x="1283516" y="3663755"/>
          <a:ext cx="9394970" cy="15544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69244878"/>
                    </a:ext>
                  </a:extLst>
                </a:gridCol>
                <a:gridCol w="7566170">
                  <a:extLst>
                    <a:ext uri="{9D8B030D-6E8A-4147-A177-3AD203B41FA5}">
                      <a16:colId xmlns:a16="http://schemas.microsoft.com/office/drawing/2014/main" val="193167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Value passed into the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9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Read/write from within the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37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Value is returned from the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337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9910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145</TotalTime>
  <Words>113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Infrastructure as code</vt:lpstr>
      <vt:lpstr>Programming style</vt:lpstr>
      <vt:lpstr>Cloud Providers</vt:lpstr>
      <vt:lpstr>Main Commands</vt:lpstr>
      <vt:lpstr>Types of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Ben</dc:creator>
  <cp:lastModifiedBy>Smith, Ben</cp:lastModifiedBy>
  <cp:revision>6</cp:revision>
  <dcterms:created xsi:type="dcterms:W3CDTF">2023-01-09T23:16:48Z</dcterms:created>
  <dcterms:modified xsi:type="dcterms:W3CDTF">2023-01-25T16:32:35Z</dcterms:modified>
</cp:coreProperties>
</file>