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57" r:id="rId2"/>
  </p:sldIdLst>
  <p:sldSz cx="100584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yron J. Smith" initials="BJS" lastIdx="1" clrIdx="0">
    <p:extLst>
      <p:ext uri="{19B8F6BF-5375-455C-9EA6-DF929625EA0E}">
        <p15:presenceInfo xmlns:p15="http://schemas.microsoft.com/office/powerpoint/2012/main" userId="Byron J. Smit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ECDAD"/>
    <a:srgbClr val="FFF2AE"/>
    <a:srgbClr val="FFB9B7"/>
    <a:srgbClr val="FFC2E5"/>
    <a:srgbClr val="FDBF6F"/>
    <a:srgbClr val="D3D3D3"/>
    <a:srgbClr val="A7CFE3"/>
    <a:srgbClr val="B15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385"/>
    <p:restoredTop sz="94574"/>
  </p:normalViewPr>
  <p:slideViewPr>
    <p:cSldViewPr snapToGrid="0" snapToObjects="1">
      <p:cViewPr>
        <p:scale>
          <a:sx n="157" d="100"/>
          <a:sy n="157" d="100"/>
        </p:scale>
        <p:origin x="6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AAB6E-97AE-0847-93C3-7045BD03F9C5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1143000"/>
            <a:ext cx="2609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8E4BC-4ACC-C44D-96D3-187F0337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421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11" algn="l" defTabSz="609421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421" algn="l" defTabSz="609421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133" algn="l" defTabSz="609421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8843" algn="l" defTabSz="609421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554" algn="l" defTabSz="609421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265" algn="l" defTabSz="609421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2976" algn="l" defTabSz="609421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7687" algn="l" defTabSz="609421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24075" y="1143000"/>
            <a:ext cx="2609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8E4BC-4ACC-C44D-96D3-187F03371C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6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945429"/>
            <a:ext cx="8549640" cy="413850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6243533"/>
            <a:ext cx="7543800" cy="2869987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1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9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632883"/>
            <a:ext cx="2168843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632883"/>
            <a:ext cx="6380798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3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2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963549"/>
            <a:ext cx="8675370" cy="494474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7955072"/>
            <a:ext cx="8675370" cy="26003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3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3164417"/>
            <a:ext cx="427482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3164417"/>
            <a:ext cx="427482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1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32886"/>
            <a:ext cx="867537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914016"/>
            <a:ext cx="4255174" cy="142811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4342130"/>
            <a:ext cx="4255174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914016"/>
            <a:ext cx="4276130" cy="142811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4342130"/>
            <a:ext cx="4276130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9/24/20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1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3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9/24/20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7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792480"/>
            <a:ext cx="3244096" cy="277368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711539"/>
            <a:ext cx="5092065" cy="8447617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566160"/>
            <a:ext cx="3244096" cy="6606753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0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792480"/>
            <a:ext cx="3244096" cy="277368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711539"/>
            <a:ext cx="5092065" cy="8447617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566160"/>
            <a:ext cx="3244096" cy="6606753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632886"/>
            <a:ext cx="867537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3164417"/>
            <a:ext cx="867537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1017676"/>
            <a:ext cx="226314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A62D9-65B6-4743-B091-3F210FFD6B26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1017676"/>
            <a:ext cx="339471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1017676"/>
            <a:ext cx="226314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roup 853">
            <a:extLst>
              <a:ext uri="{FF2B5EF4-FFF2-40B4-BE49-F238E27FC236}">
                <a16:creationId xmlns:a16="http://schemas.microsoft.com/office/drawing/2014/main" id="{2033AEBA-31FF-7948-BDDF-438D9280B07B}"/>
              </a:ext>
            </a:extLst>
          </p:cNvPr>
          <p:cNvGrpSpPr/>
          <p:nvPr/>
        </p:nvGrpSpPr>
        <p:grpSpPr>
          <a:xfrm>
            <a:off x="2836440" y="837205"/>
            <a:ext cx="6830098" cy="197183"/>
            <a:chOff x="2796526" y="680187"/>
            <a:chExt cx="6830098" cy="197183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106B2A51-3082-5144-BD0B-989DA03EFEE3}"/>
                </a:ext>
              </a:extLst>
            </p:cNvPr>
            <p:cNvSpPr/>
            <p:nvPr/>
          </p:nvSpPr>
          <p:spPr>
            <a:xfrm>
              <a:off x="3668190" y="680187"/>
              <a:ext cx="139772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/>
                <a:t>2</a:t>
              </a: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7CE7EC2F-FA7C-6341-A24B-8CABD655F522}"/>
                </a:ext>
              </a:extLst>
            </p:cNvPr>
            <p:cNvSpPr/>
            <p:nvPr/>
          </p:nvSpPr>
          <p:spPr>
            <a:xfrm>
              <a:off x="5932725" y="680187"/>
              <a:ext cx="237454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AA6F6AA-4505-0640-AEE8-6CDF75342E3C}"/>
                </a:ext>
              </a:extLst>
            </p:cNvPr>
            <p:cNvSpPr/>
            <p:nvPr/>
          </p:nvSpPr>
          <p:spPr>
            <a:xfrm>
              <a:off x="5089062" y="680187"/>
              <a:ext cx="84366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/>
                <a:t>3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4F640832-2B63-9245-8258-F41CABA02316}"/>
                </a:ext>
              </a:extLst>
            </p:cNvPr>
            <p:cNvSpPr/>
            <p:nvPr/>
          </p:nvSpPr>
          <p:spPr>
            <a:xfrm>
              <a:off x="6170179" y="680187"/>
              <a:ext cx="107158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200" i="1" dirty="0">
                  <a:solidFill>
                    <a:prstClr val="black"/>
                  </a:solidFill>
                </a:rPr>
                <a:t>4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ADA63BF1-DFE6-7940-B9FC-AE2E034E1BB2}"/>
                </a:ext>
              </a:extLst>
            </p:cNvPr>
            <p:cNvSpPr/>
            <p:nvPr/>
          </p:nvSpPr>
          <p:spPr>
            <a:xfrm>
              <a:off x="7251294" y="680187"/>
              <a:ext cx="68456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D89DFE37-B310-5D4D-AA43-F6B135620427}"/>
                </a:ext>
              </a:extLst>
            </p:cNvPr>
            <p:cNvSpPr/>
            <p:nvPr/>
          </p:nvSpPr>
          <p:spPr>
            <a:xfrm>
              <a:off x="7945391" y="680187"/>
              <a:ext cx="46769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B609A91A-3D86-D247-B424-17C99A042DE5}"/>
                </a:ext>
              </a:extLst>
            </p:cNvPr>
            <p:cNvSpPr/>
            <p:nvPr/>
          </p:nvSpPr>
          <p:spPr>
            <a:xfrm>
              <a:off x="8830675" y="680187"/>
              <a:ext cx="795949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109379A3-BF94-6B4B-96B4-4AB40678588B}"/>
                </a:ext>
              </a:extLst>
            </p:cNvPr>
            <p:cNvSpPr/>
            <p:nvPr/>
          </p:nvSpPr>
          <p:spPr>
            <a:xfrm flipH="1">
              <a:off x="2796526" y="680187"/>
              <a:ext cx="77608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860" name="Group 859">
            <a:extLst>
              <a:ext uri="{FF2B5EF4-FFF2-40B4-BE49-F238E27FC236}">
                <a16:creationId xmlns:a16="http://schemas.microsoft.com/office/drawing/2014/main" id="{F085B447-F116-5A48-BFC4-463BD383E2ED}"/>
              </a:ext>
            </a:extLst>
          </p:cNvPr>
          <p:cNvGrpSpPr/>
          <p:nvPr/>
        </p:nvGrpSpPr>
        <p:grpSpPr>
          <a:xfrm>
            <a:off x="933547" y="4191630"/>
            <a:ext cx="7331385" cy="197183"/>
            <a:chOff x="912682" y="5732888"/>
            <a:chExt cx="7331385" cy="197183"/>
          </a:xfrm>
        </p:grpSpPr>
        <p:sp>
          <p:nvSpPr>
            <p:cNvPr id="185" name="Right Arrow 184">
              <a:extLst>
                <a:ext uri="{FF2B5EF4-FFF2-40B4-BE49-F238E27FC236}">
                  <a16:creationId xmlns:a16="http://schemas.microsoft.com/office/drawing/2014/main" id="{39F26A7E-BF72-1C4F-8EAD-BBC0775F801E}"/>
                </a:ext>
              </a:extLst>
            </p:cNvPr>
            <p:cNvSpPr/>
            <p:nvPr/>
          </p:nvSpPr>
          <p:spPr>
            <a:xfrm>
              <a:off x="3668190" y="5732888"/>
              <a:ext cx="1469364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/>
                <a:t>9</a:t>
              </a:r>
            </a:p>
          </p:txBody>
        </p:sp>
        <p:sp>
          <p:nvSpPr>
            <p:cNvPr id="186" name="Right Arrow 185">
              <a:extLst>
                <a:ext uri="{FF2B5EF4-FFF2-40B4-BE49-F238E27FC236}">
                  <a16:creationId xmlns:a16="http://schemas.microsoft.com/office/drawing/2014/main" id="{94DEFCC6-43DD-384F-8FCC-6EB13881F93E}"/>
                </a:ext>
              </a:extLst>
            </p:cNvPr>
            <p:cNvSpPr/>
            <p:nvPr/>
          </p:nvSpPr>
          <p:spPr>
            <a:xfrm>
              <a:off x="5936375" y="5732888"/>
              <a:ext cx="62229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87" name="Right Arrow 186">
              <a:extLst>
                <a:ext uri="{FF2B5EF4-FFF2-40B4-BE49-F238E27FC236}">
                  <a16:creationId xmlns:a16="http://schemas.microsoft.com/office/drawing/2014/main" id="{9FF6AB23-86A0-9A46-BB0D-525544DBAEF1}"/>
                </a:ext>
              </a:extLst>
            </p:cNvPr>
            <p:cNvSpPr/>
            <p:nvPr/>
          </p:nvSpPr>
          <p:spPr>
            <a:xfrm>
              <a:off x="5151842" y="5732888"/>
              <a:ext cx="77653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/>
                <a:t>10</a:t>
              </a:r>
            </a:p>
          </p:txBody>
        </p:sp>
        <p:sp>
          <p:nvSpPr>
            <p:cNvPr id="188" name="Right Arrow 187">
              <a:extLst>
                <a:ext uri="{FF2B5EF4-FFF2-40B4-BE49-F238E27FC236}">
                  <a16:creationId xmlns:a16="http://schemas.microsoft.com/office/drawing/2014/main" id="{BC09C505-A756-CA40-853D-BE01153E04DA}"/>
                </a:ext>
              </a:extLst>
            </p:cNvPr>
            <p:cNvSpPr/>
            <p:nvPr/>
          </p:nvSpPr>
          <p:spPr>
            <a:xfrm>
              <a:off x="7311680" y="5732888"/>
              <a:ext cx="93238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ight Arrow 188">
              <a:extLst>
                <a:ext uri="{FF2B5EF4-FFF2-40B4-BE49-F238E27FC236}">
                  <a16:creationId xmlns:a16="http://schemas.microsoft.com/office/drawing/2014/main" id="{75175F6E-DF72-3547-826E-9E80B199960A}"/>
                </a:ext>
              </a:extLst>
            </p:cNvPr>
            <p:cNvSpPr/>
            <p:nvPr/>
          </p:nvSpPr>
          <p:spPr>
            <a:xfrm>
              <a:off x="2581587" y="5732888"/>
              <a:ext cx="107529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0" name="Right Arrow 189">
              <a:extLst>
                <a:ext uri="{FF2B5EF4-FFF2-40B4-BE49-F238E27FC236}">
                  <a16:creationId xmlns:a16="http://schemas.microsoft.com/office/drawing/2014/main" id="{A4CF2925-7475-0A48-95F2-F329661E4F84}"/>
                </a:ext>
              </a:extLst>
            </p:cNvPr>
            <p:cNvSpPr/>
            <p:nvPr/>
          </p:nvSpPr>
          <p:spPr>
            <a:xfrm>
              <a:off x="6572958" y="5732888"/>
              <a:ext cx="630450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91" name="Right Arrow 190">
              <a:extLst>
                <a:ext uri="{FF2B5EF4-FFF2-40B4-BE49-F238E27FC236}">
                  <a16:creationId xmlns:a16="http://schemas.microsoft.com/office/drawing/2014/main" id="{0DD25AAF-C875-4D4F-A6DE-F62E89126259}"/>
                </a:ext>
              </a:extLst>
            </p:cNvPr>
            <p:cNvSpPr/>
            <p:nvPr/>
          </p:nvSpPr>
          <p:spPr>
            <a:xfrm flipH="1">
              <a:off x="912682" y="5732888"/>
              <a:ext cx="571579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04" name="Right Arrow 203">
              <a:extLst>
                <a:ext uri="{FF2B5EF4-FFF2-40B4-BE49-F238E27FC236}">
                  <a16:creationId xmlns:a16="http://schemas.microsoft.com/office/drawing/2014/main" id="{D6681E39-2668-0E48-AC36-166902A242AB}"/>
                </a:ext>
              </a:extLst>
            </p:cNvPr>
            <p:cNvSpPr/>
            <p:nvPr/>
          </p:nvSpPr>
          <p:spPr>
            <a:xfrm>
              <a:off x="1620245" y="5732888"/>
              <a:ext cx="88511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863" name="Group 862">
            <a:extLst>
              <a:ext uri="{FF2B5EF4-FFF2-40B4-BE49-F238E27FC236}">
                <a16:creationId xmlns:a16="http://schemas.microsoft.com/office/drawing/2014/main" id="{4D0F9DFB-D9D5-4E42-A534-7562FDA50093}"/>
              </a:ext>
            </a:extLst>
          </p:cNvPr>
          <p:cNvGrpSpPr/>
          <p:nvPr/>
        </p:nvGrpSpPr>
        <p:grpSpPr>
          <a:xfrm>
            <a:off x="2742559" y="6707448"/>
            <a:ext cx="6861446" cy="203983"/>
            <a:chOff x="2721695" y="8252513"/>
            <a:chExt cx="6861446" cy="203983"/>
          </a:xfrm>
        </p:grpSpPr>
        <p:sp>
          <p:nvSpPr>
            <p:cNvPr id="222" name="Right Arrow 221">
              <a:extLst>
                <a:ext uri="{FF2B5EF4-FFF2-40B4-BE49-F238E27FC236}">
                  <a16:creationId xmlns:a16="http://schemas.microsoft.com/office/drawing/2014/main" id="{5F38EF72-FFAF-1049-A1CA-60E7A222CA69}"/>
                </a:ext>
              </a:extLst>
            </p:cNvPr>
            <p:cNvSpPr/>
            <p:nvPr/>
          </p:nvSpPr>
          <p:spPr>
            <a:xfrm>
              <a:off x="3668190" y="8252517"/>
              <a:ext cx="139311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/>
                <a:t>13</a:t>
              </a:r>
            </a:p>
          </p:txBody>
        </p:sp>
        <p:sp>
          <p:nvSpPr>
            <p:cNvPr id="223" name="Right Arrow 222">
              <a:extLst>
                <a:ext uri="{FF2B5EF4-FFF2-40B4-BE49-F238E27FC236}">
                  <a16:creationId xmlns:a16="http://schemas.microsoft.com/office/drawing/2014/main" id="{F62884E0-0E59-0747-96A4-0F63AB8700FB}"/>
                </a:ext>
              </a:extLst>
            </p:cNvPr>
            <p:cNvSpPr/>
            <p:nvPr/>
          </p:nvSpPr>
          <p:spPr>
            <a:xfrm>
              <a:off x="5769321" y="8253396"/>
              <a:ext cx="71545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24" name="Right Arrow 223">
              <a:extLst>
                <a:ext uri="{FF2B5EF4-FFF2-40B4-BE49-F238E27FC236}">
                  <a16:creationId xmlns:a16="http://schemas.microsoft.com/office/drawing/2014/main" id="{1E09BD25-D3D6-DB40-9538-469F9A200E0B}"/>
                </a:ext>
              </a:extLst>
            </p:cNvPr>
            <p:cNvSpPr/>
            <p:nvPr/>
          </p:nvSpPr>
          <p:spPr>
            <a:xfrm>
              <a:off x="5080583" y="8255083"/>
              <a:ext cx="68873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/>
                <a:t>14</a:t>
              </a:r>
            </a:p>
          </p:txBody>
        </p:sp>
        <p:sp>
          <p:nvSpPr>
            <p:cNvPr id="226" name="Right Arrow 225">
              <a:extLst>
                <a:ext uri="{FF2B5EF4-FFF2-40B4-BE49-F238E27FC236}">
                  <a16:creationId xmlns:a16="http://schemas.microsoft.com/office/drawing/2014/main" id="{7B8A043B-BFA5-0B45-B6E7-C0BC278C9A15}"/>
                </a:ext>
              </a:extLst>
            </p:cNvPr>
            <p:cNvSpPr/>
            <p:nvPr/>
          </p:nvSpPr>
          <p:spPr>
            <a:xfrm>
              <a:off x="7406885" y="8252515"/>
              <a:ext cx="99129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200" i="1" dirty="0">
                  <a:solidFill>
                    <a:prstClr val="black"/>
                  </a:solidFill>
                </a:rPr>
                <a:t>5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32" name="Right Arrow 231">
              <a:extLst>
                <a:ext uri="{FF2B5EF4-FFF2-40B4-BE49-F238E27FC236}">
                  <a16:creationId xmlns:a16="http://schemas.microsoft.com/office/drawing/2014/main" id="{BE844134-78C0-F048-9A96-601EB4A4F32B}"/>
                </a:ext>
              </a:extLst>
            </p:cNvPr>
            <p:cNvSpPr/>
            <p:nvPr/>
          </p:nvSpPr>
          <p:spPr>
            <a:xfrm>
              <a:off x="2721695" y="8254230"/>
              <a:ext cx="75960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prstClr val="black"/>
                  </a:solidFill>
                </a:rPr>
                <a:t>6</a:t>
              </a:r>
              <a:endParaRPr lang="en-US" dirty="0"/>
            </a:p>
          </p:txBody>
        </p:sp>
        <p:sp>
          <p:nvSpPr>
            <p:cNvPr id="236" name="Right Arrow 235">
              <a:extLst>
                <a:ext uri="{FF2B5EF4-FFF2-40B4-BE49-F238E27FC236}">
                  <a16:creationId xmlns:a16="http://schemas.microsoft.com/office/drawing/2014/main" id="{0563F6BD-D3D5-1144-BD0A-1D9865A4219E}"/>
                </a:ext>
              </a:extLst>
            </p:cNvPr>
            <p:cNvSpPr/>
            <p:nvPr/>
          </p:nvSpPr>
          <p:spPr>
            <a:xfrm>
              <a:off x="6502386" y="8259313"/>
              <a:ext cx="88323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F2A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200" i="1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238" name="Right Arrow 237">
              <a:extLst>
                <a:ext uri="{FF2B5EF4-FFF2-40B4-BE49-F238E27FC236}">
                  <a16:creationId xmlns:a16="http://schemas.microsoft.com/office/drawing/2014/main" id="{A9207FC2-5BC1-2F4A-96AF-56AD39F9C0DC}"/>
                </a:ext>
              </a:extLst>
            </p:cNvPr>
            <p:cNvSpPr/>
            <p:nvPr/>
          </p:nvSpPr>
          <p:spPr>
            <a:xfrm flipH="1">
              <a:off x="8631538" y="8252513"/>
              <a:ext cx="84009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241" name="Right Arrow 240">
              <a:extLst>
                <a:ext uri="{FF2B5EF4-FFF2-40B4-BE49-F238E27FC236}">
                  <a16:creationId xmlns:a16="http://schemas.microsoft.com/office/drawing/2014/main" id="{4430ABE3-E227-8945-BD4C-953C18F0862A}"/>
                </a:ext>
              </a:extLst>
            </p:cNvPr>
            <p:cNvSpPr/>
            <p:nvPr/>
          </p:nvSpPr>
          <p:spPr>
            <a:xfrm flipH="1">
              <a:off x="9480912" y="8253560"/>
              <a:ext cx="102229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5" name="Group 854">
            <a:extLst>
              <a:ext uri="{FF2B5EF4-FFF2-40B4-BE49-F238E27FC236}">
                <a16:creationId xmlns:a16="http://schemas.microsoft.com/office/drawing/2014/main" id="{7689CC4A-8A99-B640-8A61-0057486A7EEB}"/>
              </a:ext>
            </a:extLst>
          </p:cNvPr>
          <p:cNvGrpSpPr/>
          <p:nvPr/>
        </p:nvGrpSpPr>
        <p:grpSpPr>
          <a:xfrm>
            <a:off x="2874494" y="1675812"/>
            <a:ext cx="6808675" cy="197183"/>
            <a:chOff x="2834579" y="1520064"/>
            <a:chExt cx="6808675" cy="197183"/>
          </a:xfrm>
        </p:grpSpPr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F43FCF8C-AC43-AA43-AAB4-64A04C467480}"/>
                </a:ext>
              </a:extLst>
            </p:cNvPr>
            <p:cNvSpPr/>
            <p:nvPr/>
          </p:nvSpPr>
          <p:spPr>
            <a:xfrm>
              <a:off x="3668190" y="1520064"/>
              <a:ext cx="1401769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prstClr val="white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11D50A8E-BB65-4840-8029-E57BA86970F2}"/>
                </a:ext>
              </a:extLst>
            </p:cNvPr>
            <p:cNvSpPr/>
            <p:nvPr/>
          </p:nvSpPr>
          <p:spPr>
            <a:xfrm>
              <a:off x="5945973" y="1520064"/>
              <a:ext cx="23814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231E5876-22BD-FF43-9CEC-B2F96F432445}"/>
                </a:ext>
              </a:extLst>
            </p:cNvPr>
            <p:cNvSpPr/>
            <p:nvPr/>
          </p:nvSpPr>
          <p:spPr>
            <a:xfrm>
              <a:off x="5109606" y="1520064"/>
              <a:ext cx="81666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prstClr val="white"/>
                  </a:solidFill>
                </a:rPr>
                <a:t>3</a:t>
              </a:r>
              <a:endParaRPr lang="en-US" dirty="0"/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DA7A4591-28B0-EA4D-A873-C45B33F32FBF}"/>
                </a:ext>
              </a:extLst>
            </p:cNvPr>
            <p:cNvSpPr/>
            <p:nvPr/>
          </p:nvSpPr>
          <p:spPr>
            <a:xfrm>
              <a:off x="6202690" y="1520064"/>
              <a:ext cx="104019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200" i="1" dirty="0">
                  <a:solidFill>
                    <a:prstClr val="black"/>
                  </a:solidFill>
                </a:rPr>
                <a:t>4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C03A334C-C0CF-F94F-BBA1-19ED537D876C}"/>
                </a:ext>
              </a:extLst>
            </p:cNvPr>
            <p:cNvSpPr/>
            <p:nvPr/>
          </p:nvSpPr>
          <p:spPr>
            <a:xfrm>
              <a:off x="7269484" y="1520064"/>
              <a:ext cx="68654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prstClr val="black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C3A6D2AF-2511-8E40-A319-F74851B25C57}"/>
                </a:ext>
              </a:extLst>
            </p:cNvPr>
            <p:cNvSpPr/>
            <p:nvPr/>
          </p:nvSpPr>
          <p:spPr>
            <a:xfrm>
              <a:off x="7977974" y="1520064"/>
              <a:ext cx="46905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5370F50A-C9E4-2140-B6A4-344EC298D74F}"/>
                </a:ext>
              </a:extLst>
            </p:cNvPr>
            <p:cNvSpPr/>
            <p:nvPr/>
          </p:nvSpPr>
          <p:spPr>
            <a:xfrm>
              <a:off x="8845000" y="1520064"/>
              <a:ext cx="798254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931C089E-E8F7-B444-B407-A11630AA3CFB}"/>
                </a:ext>
              </a:extLst>
            </p:cNvPr>
            <p:cNvSpPr/>
            <p:nvPr/>
          </p:nvSpPr>
          <p:spPr>
            <a:xfrm flipH="1">
              <a:off x="3254805" y="1520064"/>
              <a:ext cx="33153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prstClr val="black"/>
                  </a:solidFill>
                </a:rPr>
                <a:t>1</a:t>
              </a:r>
              <a:endParaRPr lang="en-US" dirty="0"/>
            </a:p>
          </p:txBody>
        </p: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6079E282-128A-BD46-930D-3B72207BDF1F}"/>
                </a:ext>
              </a:extLst>
            </p:cNvPr>
            <p:cNvSpPr/>
            <p:nvPr/>
          </p:nvSpPr>
          <p:spPr>
            <a:xfrm flipH="1">
              <a:off x="2834579" y="1520064"/>
              <a:ext cx="40559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856" name="Group 855">
            <a:extLst>
              <a:ext uri="{FF2B5EF4-FFF2-40B4-BE49-F238E27FC236}">
                <a16:creationId xmlns:a16="http://schemas.microsoft.com/office/drawing/2014/main" id="{2DDC4CB8-1D12-864C-8C87-5BD810C1DB85}"/>
              </a:ext>
            </a:extLst>
          </p:cNvPr>
          <p:cNvGrpSpPr/>
          <p:nvPr/>
        </p:nvGrpSpPr>
        <p:grpSpPr>
          <a:xfrm>
            <a:off x="2874250" y="2514418"/>
            <a:ext cx="7127413" cy="197183"/>
            <a:chOff x="2834335" y="2359939"/>
            <a:chExt cx="7127413" cy="197183"/>
          </a:xfrm>
        </p:grpSpPr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4045042A-D611-CE4F-BA51-F79F92C33647}"/>
                </a:ext>
              </a:extLst>
            </p:cNvPr>
            <p:cNvSpPr/>
            <p:nvPr/>
          </p:nvSpPr>
          <p:spPr>
            <a:xfrm>
              <a:off x="2834335" y="2359939"/>
              <a:ext cx="76450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ight Arrow 64">
              <a:extLst>
                <a:ext uri="{FF2B5EF4-FFF2-40B4-BE49-F238E27FC236}">
                  <a16:creationId xmlns:a16="http://schemas.microsoft.com/office/drawing/2014/main" id="{EDE720EB-AE88-494C-91A6-1EF649BDBC74}"/>
                </a:ext>
              </a:extLst>
            </p:cNvPr>
            <p:cNvSpPr/>
            <p:nvPr/>
          </p:nvSpPr>
          <p:spPr>
            <a:xfrm>
              <a:off x="3668190" y="2359939"/>
              <a:ext cx="138674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/>
                <a:t>2</a:t>
              </a:r>
            </a:p>
          </p:txBody>
        </p: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B408472E-7270-9A4E-8595-9A5612AE3A39}"/>
                </a:ext>
              </a:extLst>
            </p:cNvPr>
            <p:cNvSpPr/>
            <p:nvPr/>
          </p:nvSpPr>
          <p:spPr>
            <a:xfrm>
              <a:off x="5099648" y="2359939"/>
              <a:ext cx="83565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/>
                <a:t>3</a:t>
              </a:r>
            </a:p>
          </p:txBody>
        </p:sp>
        <p:sp>
          <p:nvSpPr>
            <p:cNvPr id="69" name="Right Arrow 68">
              <a:extLst>
                <a:ext uri="{FF2B5EF4-FFF2-40B4-BE49-F238E27FC236}">
                  <a16:creationId xmlns:a16="http://schemas.microsoft.com/office/drawing/2014/main" id="{A8B9DC71-2F3F-3A4C-A68E-6B1B69225718}"/>
                </a:ext>
              </a:extLst>
            </p:cNvPr>
            <p:cNvSpPr/>
            <p:nvPr/>
          </p:nvSpPr>
          <p:spPr>
            <a:xfrm>
              <a:off x="5952861" y="2359939"/>
              <a:ext cx="63295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ight Arrow 70">
              <a:extLst>
                <a:ext uri="{FF2B5EF4-FFF2-40B4-BE49-F238E27FC236}">
                  <a16:creationId xmlns:a16="http://schemas.microsoft.com/office/drawing/2014/main" id="{9E0ADB6B-09A9-C74D-9393-F46B92D0784F}"/>
                </a:ext>
              </a:extLst>
            </p:cNvPr>
            <p:cNvSpPr/>
            <p:nvPr/>
          </p:nvSpPr>
          <p:spPr>
            <a:xfrm>
              <a:off x="7257848" y="2359939"/>
              <a:ext cx="97825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prstClr val="black"/>
                  </a:solidFill>
                </a:rPr>
                <a:t>5</a:t>
              </a:r>
              <a:endParaRPr lang="en-US" dirty="0"/>
            </a:p>
          </p:txBody>
        </p:sp>
        <p:sp>
          <p:nvSpPr>
            <p:cNvPr id="77" name="Right Arrow 76">
              <a:extLst>
                <a:ext uri="{FF2B5EF4-FFF2-40B4-BE49-F238E27FC236}">
                  <a16:creationId xmlns:a16="http://schemas.microsoft.com/office/drawing/2014/main" id="{5C48FB90-DFEC-3F40-8AF5-ADA2D0A7E17F}"/>
                </a:ext>
              </a:extLst>
            </p:cNvPr>
            <p:cNvSpPr/>
            <p:nvPr/>
          </p:nvSpPr>
          <p:spPr>
            <a:xfrm>
              <a:off x="6608567" y="2359939"/>
              <a:ext cx="63295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ight Arrow 78">
              <a:extLst>
                <a:ext uri="{FF2B5EF4-FFF2-40B4-BE49-F238E27FC236}">
                  <a16:creationId xmlns:a16="http://schemas.microsoft.com/office/drawing/2014/main" id="{FE613595-B8CC-1040-BD8D-8DDE76D02EA5}"/>
                </a:ext>
              </a:extLst>
            </p:cNvPr>
            <p:cNvSpPr/>
            <p:nvPr/>
          </p:nvSpPr>
          <p:spPr>
            <a:xfrm>
              <a:off x="8242881" y="2359939"/>
              <a:ext cx="171886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E12D78EC-711B-ED42-9558-1CB382A3FBEE}"/>
              </a:ext>
            </a:extLst>
          </p:cNvPr>
          <p:cNvGrpSpPr/>
          <p:nvPr/>
        </p:nvGrpSpPr>
        <p:grpSpPr>
          <a:xfrm>
            <a:off x="2851143" y="3353024"/>
            <a:ext cx="5505742" cy="197183"/>
            <a:chOff x="2811229" y="4039690"/>
            <a:chExt cx="5505742" cy="197183"/>
          </a:xfrm>
        </p:grpSpPr>
        <p:sp>
          <p:nvSpPr>
            <p:cNvPr id="113" name="Right Arrow 112">
              <a:extLst>
                <a:ext uri="{FF2B5EF4-FFF2-40B4-BE49-F238E27FC236}">
                  <a16:creationId xmlns:a16="http://schemas.microsoft.com/office/drawing/2014/main" id="{40C8CCEA-6F1B-4849-AA10-B1269D7898C0}"/>
                </a:ext>
              </a:extLst>
            </p:cNvPr>
            <p:cNvSpPr/>
            <p:nvPr/>
          </p:nvSpPr>
          <p:spPr>
            <a:xfrm>
              <a:off x="3668190" y="4039690"/>
              <a:ext cx="141306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/>
                <a:t>2</a:t>
              </a:r>
            </a:p>
          </p:txBody>
        </p:sp>
        <p:sp>
          <p:nvSpPr>
            <p:cNvPr id="114" name="Right Arrow 113">
              <a:extLst>
                <a:ext uri="{FF2B5EF4-FFF2-40B4-BE49-F238E27FC236}">
                  <a16:creationId xmlns:a16="http://schemas.microsoft.com/office/drawing/2014/main" id="{B14DE3A8-D0F2-B444-8464-005B48F3FD6C}"/>
                </a:ext>
              </a:extLst>
            </p:cNvPr>
            <p:cNvSpPr/>
            <p:nvPr/>
          </p:nvSpPr>
          <p:spPr>
            <a:xfrm>
              <a:off x="5918355" y="4039690"/>
              <a:ext cx="69740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5" name="Right Arrow 114">
              <a:extLst>
                <a:ext uri="{FF2B5EF4-FFF2-40B4-BE49-F238E27FC236}">
                  <a16:creationId xmlns:a16="http://schemas.microsoft.com/office/drawing/2014/main" id="{458F2ED7-237E-F649-88E1-D8AE844F921E}"/>
                </a:ext>
              </a:extLst>
            </p:cNvPr>
            <p:cNvSpPr/>
            <p:nvPr/>
          </p:nvSpPr>
          <p:spPr>
            <a:xfrm>
              <a:off x="5103493" y="4039690"/>
              <a:ext cx="80263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/>
                <a:t>3</a:t>
              </a:r>
            </a:p>
          </p:txBody>
        </p:sp>
        <p:sp>
          <p:nvSpPr>
            <p:cNvPr id="116" name="Right Arrow 115">
              <a:extLst>
                <a:ext uri="{FF2B5EF4-FFF2-40B4-BE49-F238E27FC236}">
                  <a16:creationId xmlns:a16="http://schemas.microsoft.com/office/drawing/2014/main" id="{8791E583-6AB3-7440-817B-B852CAD9EB7C}"/>
                </a:ext>
              </a:extLst>
            </p:cNvPr>
            <p:cNvSpPr/>
            <p:nvPr/>
          </p:nvSpPr>
          <p:spPr>
            <a:xfrm>
              <a:off x="6627838" y="4039690"/>
              <a:ext cx="666184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prstClr val="black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117" name="Right Arrow 116">
              <a:extLst>
                <a:ext uri="{FF2B5EF4-FFF2-40B4-BE49-F238E27FC236}">
                  <a16:creationId xmlns:a16="http://schemas.microsoft.com/office/drawing/2014/main" id="{C58D0A21-908E-D341-A16B-7D20DEFF8C0C}"/>
                </a:ext>
              </a:extLst>
            </p:cNvPr>
            <p:cNvSpPr/>
            <p:nvPr/>
          </p:nvSpPr>
          <p:spPr>
            <a:xfrm>
              <a:off x="7305440" y="4039690"/>
              <a:ext cx="101153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prstClr val="black"/>
                  </a:solidFill>
                </a:rPr>
                <a:t>5</a:t>
              </a:r>
              <a:endParaRPr lang="en-US" dirty="0"/>
            </a:p>
          </p:txBody>
        </p:sp>
        <p:sp>
          <p:nvSpPr>
            <p:cNvPr id="132" name="Right Arrow 131">
              <a:extLst>
                <a:ext uri="{FF2B5EF4-FFF2-40B4-BE49-F238E27FC236}">
                  <a16:creationId xmlns:a16="http://schemas.microsoft.com/office/drawing/2014/main" id="{F77FD22D-C333-1E40-9481-74BF53576390}"/>
                </a:ext>
              </a:extLst>
            </p:cNvPr>
            <p:cNvSpPr/>
            <p:nvPr/>
          </p:nvSpPr>
          <p:spPr>
            <a:xfrm>
              <a:off x="2811229" y="4039690"/>
              <a:ext cx="76979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prstClr val="black"/>
                  </a:solidFill>
                </a:rPr>
                <a:t>6</a:t>
              </a:r>
              <a:endParaRPr lang="en-US" dirty="0"/>
            </a:p>
          </p:txBody>
        </p:sp>
      </p:grpSp>
      <p:grpSp>
        <p:nvGrpSpPr>
          <p:cNvPr id="861" name="Group 860">
            <a:extLst>
              <a:ext uri="{FF2B5EF4-FFF2-40B4-BE49-F238E27FC236}">
                <a16:creationId xmlns:a16="http://schemas.microsoft.com/office/drawing/2014/main" id="{01DD4508-9769-4247-8874-97752F9B3D1B}"/>
              </a:ext>
            </a:extLst>
          </p:cNvPr>
          <p:cNvGrpSpPr/>
          <p:nvPr/>
        </p:nvGrpSpPr>
        <p:grpSpPr>
          <a:xfrm>
            <a:off x="39915" y="5030236"/>
            <a:ext cx="8277803" cy="197183"/>
            <a:chOff x="19050" y="6572763"/>
            <a:chExt cx="8277803" cy="197183"/>
          </a:xfrm>
        </p:grpSpPr>
        <p:sp>
          <p:nvSpPr>
            <p:cNvPr id="164" name="Right Arrow 163">
              <a:extLst>
                <a:ext uri="{FF2B5EF4-FFF2-40B4-BE49-F238E27FC236}">
                  <a16:creationId xmlns:a16="http://schemas.microsoft.com/office/drawing/2014/main" id="{D411E779-9387-B043-AA58-9D8967AFA3FA}"/>
                </a:ext>
              </a:extLst>
            </p:cNvPr>
            <p:cNvSpPr/>
            <p:nvPr/>
          </p:nvSpPr>
          <p:spPr>
            <a:xfrm>
              <a:off x="3668190" y="6572763"/>
              <a:ext cx="143153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/>
                <a:t>9</a:t>
              </a:r>
            </a:p>
          </p:txBody>
        </p:sp>
        <p:sp>
          <p:nvSpPr>
            <p:cNvPr id="165" name="Right Arrow 164">
              <a:extLst>
                <a:ext uri="{FF2B5EF4-FFF2-40B4-BE49-F238E27FC236}">
                  <a16:creationId xmlns:a16="http://schemas.microsoft.com/office/drawing/2014/main" id="{BFA7D13B-798B-7949-B4BE-CD6133597C28}"/>
                </a:ext>
              </a:extLst>
            </p:cNvPr>
            <p:cNvSpPr/>
            <p:nvPr/>
          </p:nvSpPr>
          <p:spPr>
            <a:xfrm>
              <a:off x="5923548" y="6572763"/>
              <a:ext cx="515280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prstClr val="black"/>
                  </a:solidFill>
                </a:rPr>
                <a:t>11</a:t>
              </a:r>
            </a:p>
          </p:txBody>
        </p:sp>
        <p:sp>
          <p:nvSpPr>
            <p:cNvPr id="166" name="Right Arrow 165">
              <a:extLst>
                <a:ext uri="{FF2B5EF4-FFF2-40B4-BE49-F238E27FC236}">
                  <a16:creationId xmlns:a16="http://schemas.microsoft.com/office/drawing/2014/main" id="{4D65AADB-3A5F-3844-9FE9-08F13635ACAE}"/>
                </a:ext>
              </a:extLst>
            </p:cNvPr>
            <p:cNvSpPr/>
            <p:nvPr/>
          </p:nvSpPr>
          <p:spPr>
            <a:xfrm>
              <a:off x="5137206" y="6572763"/>
              <a:ext cx="76565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/>
                <a:t>10</a:t>
              </a:r>
            </a:p>
          </p:txBody>
        </p:sp>
        <p:sp>
          <p:nvSpPr>
            <p:cNvPr id="167" name="Right Arrow 166">
              <a:extLst>
                <a:ext uri="{FF2B5EF4-FFF2-40B4-BE49-F238E27FC236}">
                  <a16:creationId xmlns:a16="http://schemas.microsoft.com/office/drawing/2014/main" id="{E59B1705-ED44-7042-83A4-98D14D4D699B}"/>
                </a:ext>
              </a:extLst>
            </p:cNvPr>
            <p:cNvSpPr/>
            <p:nvPr/>
          </p:nvSpPr>
          <p:spPr>
            <a:xfrm>
              <a:off x="7248944" y="6572763"/>
              <a:ext cx="1047909" cy="197183"/>
            </a:xfrm>
            <a:prstGeom prst="rightArrow">
              <a:avLst>
                <a:gd name="adj1" fmla="val 100000"/>
                <a:gd name="adj2" fmla="val 50000"/>
              </a:avLst>
            </a:prstGeom>
            <a:pattFill prst="lgCheck">
              <a:fgClr>
                <a:srgbClr val="FFB9B7"/>
              </a:fgClr>
              <a:bgClr>
                <a:schemeClr val="accent1">
                  <a:lumMod val="40000"/>
                  <a:lumOff val="60000"/>
                </a:schemeClr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168" name="Right Arrow 167">
              <a:extLst>
                <a:ext uri="{FF2B5EF4-FFF2-40B4-BE49-F238E27FC236}">
                  <a16:creationId xmlns:a16="http://schemas.microsoft.com/office/drawing/2014/main" id="{CA0E34A5-409D-C94A-8E4C-7F655FE10C87}"/>
                </a:ext>
              </a:extLst>
            </p:cNvPr>
            <p:cNvSpPr/>
            <p:nvPr/>
          </p:nvSpPr>
          <p:spPr>
            <a:xfrm>
              <a:off x="2582023" y="6572763"/>
              <a:ext cx="105223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9" name="Right Arrow 168">
              <a:extLst>
                <a:ext uri="{FF2B5EF4-FFF2-40B4-BE49-F238E27FC236}">
                  <a16:creationId xmlns:a16="http://schemas.microsoft.com/office/drawing/2014/main" id="{7B08999F-8378-7B44-A397-9F071F175104}"/>
                </a:ext>
              </a:extLst>
            </p:cNvPr>
            <p:cNvSpPr/>
            <p:nvPr/>
          </p:nvSpPr>
          <p:spPr>
            <a:xfrm>
              <a:off x="6464403" y="6572763"/>
              <a:ext cx="70856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prstClr val="black"/>
                  </a:solidFill>
                </a:rPr>
                <a:t>12</a:t>
              </a:r>
              <a:endParaRPr lang="en-US" dirty="0"/>
            </a:p>
          </p:txBody>
        </p:sp>
        <p:sp>
          <p:nvSpPr>
            <p:cNvPr id="171" name="Right Arrow 170">
              <a:extLst>
                <a:ext uri="{FF2B5EF4-FFF2-40B4-BE49-F238E27FC236}">
                  <a16:creationId xmlns:a16="http://schemas.microsoft.com/office/drawing/2014/main" id="{92D1F0F6-DE66-9440-9CCA-C24F4B548250}"/>
                </a:ext>
              </a:extLst>
            </p:cNvPr>
            <p:cNvSpPr/>
            <p:nvPr/>
          </p:nvSpPr>
          <p:spPr>
            <a:xfrm flipH="1">
              <a:off x="19050" y="6572763"/>
              <a:ext cx="64239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202" name="Right Arrow 201">
              <a:extLst>
                <a:ext uri="{FF2B5EF4-FFF2-40B4-BE49-F238E27FC236}">
                  <a16:creationId xmlns:a16="http://schemas.microsoft.com/office/drawing/2014/main" id="{B308145A-8549-3441-A97B-9740E0DBE4C8}"/>
                </a:ext>
              </a:extLst>
            </p:cNvPr>
            <p:cNvSpPr/>
            <p:nvPr/>
          </p:nvSpPr>
          <p:spPr>
            <a:xfrm>
              <a:off x="1500775" y="6572763"/>
              <a:ext cx="102752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2" name="Right Arrow 181">
              <a:extLst>
                <a:ext uri="{FF2B5EF4-FFF2-40B4-BE49-F238E27FC236}">
                  <a16:creationId xmlns:a16="http://schemas.microsoft.com/office/drawing/2014/main" id="{85417E09-0B59-E447-8B21-17049B73BDA1}"/>
                </a:ext>
              </a:extLst>
            </p:cNvPr>
            <p:cNvSpPr/>
            <p:nvPr/>
          </p:nvSpPr>
          <p:spPr>
            <a:xfrm flipH="1">
              <a:off x="730704" y="6572763"/>
              <a:ext cx="768864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862" name="Group 861">
            <a:extLst>
              <a:ext uri="{FF2B5EF4-FFF2-40B4-BE49-F238E27FC236}">
                <a16:creationId xmlns:a16="http://schemas.microsoft.com/office/drawing/2014/main" id="{7DE421E2-25BB-354E-B962-8CDA5AC3F162}"/>
              </a:ext>
            </a:extLst>
          </p:cNvPr>
          <p:cNvGrpSpPr/>
          <p:nvPr/>
        </p:nvGrpSpPr>
        <p:grpSpPr>
          <a:xfrm>
            <a:off x="2830838" y="5868842"/>
            <a:ext cx="6147081" cy="197183"/>
            <a:chOff x="2809973" y="7412638"/>
            <a:chExt cx="6147081" cy="197183"/>
          </a:xfrm>
        </p:grpSpPr>
        <p:sp>
          <p:nvSpPr>
            <p:cNvPr id="207" name="Right Arrow 206">
              <a:extLst>
                <a:ext uri="{FF2B5EF4-FFF2-40B4-BE49-F238E27FC236}">
                  <a16:creationId xmlns:a16="http://schemas.microsoft.com/office/drawing/2014/main" id="{461B4275-D7AC-C54E-9658-5CE01E7ACA8C}"/>
                </a:ext>
              </a:extLst>
            </p:cNvPr>
            <p:cNvSpPr/>
            <p:nvPr/>
          </p:nvSpPr>
          <p:spPr>
            <a:xfrm>
              <a:off x="3668190" y="7412638"/>
              <a:ext cx="1370500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/>
                <a:t>2</a:t>
              </a:r>
            </a:p>
          </p:txBody>
        </p:sp>
        <p:sp>
          <p:nvSpPr>
            <p:cNvPr id="208" name="Right Arrow 207">
              <a:extLst>
                <a:ext uri="{FF2B5EF4-FFF2-40B4-BE49-F238E27FC236}">
                  <a16:creationId xmlns:a16="http://schemas.microsoft.com/office/drawing/2014/main" id="{04414BB9-0C19-3944-82D6-64BB439AE0FC}"/>
                </a:ext>
              </a:extLst>
            </p:cNvPr>
            <p:cNvSpPr/>
            <p:nvPr/>
          </p:nvSpPr>
          <p:spPr>
            <a:xfrm>
              <a:off x="5925717" y="7412638"/>
              <a:ext cx="90292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prstClr val="black"/>
                  </a:solidFill>
                </a:rPr>
                <a:t>7</a:t>
              </a:r>
              <a:endParaRPr lang="en-US" dirty="0"/>
            </a:p>
          </p:txBody>
        </p:sp>
        <p:sp>
          <p:nvSpPr>
            <p:cNvPr id="209" name="Right Arrow 208">
              <a:extLst>
                <a:ext uri="{FF2B5EF4-FFF2-40B4-BE49-F238E27FC236}">
                  <a16:creationId xmlns:a16="http://schemas.microsoft.com/office/drawing/2014/main" id="{149C9D51-5BA7-524B-A5B3-6F5A97849C90}"/>
                </a:ext>
              </a:extLst>
            </p:cNvPr>
            <p:cNvSpPr/>
            <p:nvPr/>
          </p:nvSpPr>
          <p:spPr>
            <a:xfrm>
              <a:off x="5080058" y="7412638"/>
              <a:ext cx="83306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/>
                <a:t>3</a:t>
              </a:r>
            </a:p>
          </p:txBody>
        </p:sp>
        <p:sp>
          <p:nvSpPr>
            <p:cNvPr id="210" name="Right Arrow 209">
              <a:extLst>
                <a:ext uri="{FF2B5EF4-FFF2-40B4-BE49-F238E27FC236}">
                  <a16:creationId xmlns:a16="http://schemas.microsoft.com/office/drawing/2014/main" id="{9CBDBC04-DDF7-EB44-BD38-DA16AA65F2B8}"/>
                </a:ext>
              </a:extLst>
            </p:cNvPr>
            <p:cNvSpPr/>
            <p:nvPr/>
          </p:nvSpPr>
          <p:spPr>
            <a:xfrm>
              <a:off x="6841232" y="7412638"/>
              <a:ext cx="67404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prstClr val="black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211" name="Right Arrow 210">
              <a:extLst>
                <a:ext uri="{FF2B5EF4-FFF2-40B4-BE49-F238E27FC236}">
                  <a16:creationId xmlns:a16="http://schemas.microsoft.com/office/drawing/2014/main" id="{2E776492-1DEA-4848-BD30-D65D38E1DE1F}"/>
                </a:ext>
              </a:extLst>
            </p:cNvPr>
            <p:cNvSpPr/>
            <p:nvPr/>
          </p:nvSpPr>
          <p:spPr>
            <a:xfrm>
              <a:off x="7530132" y="7412638"/>
              <a:ext cx="991709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prstClr val="black"/>
                  </a:solidFill>
                </a:rPr>
                <a:t>5</a:t>
              </a:r>
              <a:endParaRPr lang="en-US" dirty="0"/>
            </a:p>
          </p:txBody>
        </p:sp>
        <p:sp>
          <p:nvSpPr>
            <p:cNvPr id="217" name="Right Arrow 216">
              <a:extLst>
                <a:ext uri="{FF2B5EF4-FFF2-40B4-BE49-F238E27FC236}">
                  <a16:creationId xmlns:a16="http://schemas.microsoft.com/office/drawing/2014/main" id="{23495E1E-064D-2F41-A878-E8DED89749DA}"/>
                </a:ext>
              </a:extLst>
            </p:cNvPr>
            <p:cNvSpPr/>
            <p:nvPr/>
          </p:nvSpPr>
          <p:spPr>
            <a:xfrm>
              <a:off x="2809973" y="7412638"/>
              <a:ext cx="76923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prstClr val="black"/>
                  </a:solidFill>
                </a:rPr>
                <a:t>6</a:t>
              </a:r>
              <a:endParaRPr lang="en-US" dirty="0"/>
            </a:p>
          </p:txBody>
        </p:sp>
        <p:sp>
          <p:nvSpPr>
            <p:cNvPr id="219" name="Right Arrow 218">
              <a:extLst>
                <a:ext uri="{FF2B5EF4-FFF2-40B4-BE49-F238E27FC236}">
                  <a16:creationId xmlns:a16="http://schemas.microsoft.com/office/drawing/2014/main" id="{ADF3DA3C-3311-9F46-943F-D80CD590F2E5}"/>
                </a:ext>
              </a:extLst>
            </p:cNvPr>
            <p:cNvSpPr/>
            <p:nvPr/>
          </p:nvSpPr>
          <p:spPr>
            <a:xfrm>
              <a:off x="8533897" y="7412638"/>
              <a:ext cx="42315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64" name="Group 863">
            <a:extLst>
              <a:ext uri="{FF2B5EF4-FFF2-40B4-BE49-F238E27FC236}">
                <a16:creationId xmlns:a16="http://schemas.microsoft.com/office/drawing/2014/main" id="{2591B5A6-3784-5449-A2CE-E15544066E1D}"/>
              </a:ext>
            </a:extLst>
          </p:cNvPr>
          <p:cNvGrpSpPr/>
          <p:nvPr/>
        </p:nvGrpSpPr>
        <p:grpSpPr>
          <a:xfrm>
            <a:off x="2823853" y="7552854"/>
            <a:ext cx="6900053" cy="199749"/>
            <a:chOff x="2802988" y="9099188"/>
            <a:chExt cx="6900053" cy="199749"/>
          </a:xfrm>
        </p:grpSpPr>
        <p:sp>
          <p:nvSpPr>
            <p:cNvPr id="260" name="Right Arrow 259">
              <a:extLst>
                <a:ext uri="{FF2B5EF4-FFF2-40B4-BE49-F238E27FC236}">
                  <a16:creationId xmlns:a16="http://schemas.microsoft.com/office/drawing/2014/main" id="{F4701339-0C39-734B-B5AB-8EA055357720}"/>
                </a:ext>
              </a:extLst>
            </p:cNvPr>
            <p:cNvSpPr/>
            <p:nvPr/>
          </p:nvSpPr>
          <p:spPr>
            <a:xfrm>
              <a:off x="3668190" y="9099188"/>
              <a:ext cx="1425923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/>
                <a:t>13</a:t>
              </a:r>
            </a:p>
          </p:txBody>
        </p:sp>
        <p:sp>
          <p:nvSpPr>
            <p:cNvPr id="261" name="Right Arrow 260">
              <a:extLst>
                <a:ext uri="{FF2B5EF4-FFF2-40B4-BE49-F238E27FC236}">
                  <a16:creationId xmlns:a16="http://schemas.microsoft.com/office/drawing/2014/main" id="{D0D8F6EB-9CB3-2D46-952E-A861D03B764F}"/>
                </a:ext>
              </a:extLst>
            </p:cNvPr>
            <p:cNvSpPr/>
            <p:nvPr/>
          </p:nvSpPr>
          <p:spPr>
            <a:xfrm>
              <a:off x="5840812" y="9100067"/>
              <a:ext cx="70399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62" name="Right Arrow 261">
              <a:extLst>
                <a:ext uri="{FF2B5EF4-FFF2-40B4-BE49-F238E27FC236}">
                  <a16:creationId xmlns:a16="http://schemas.microsoft.com/office/drawing/2014/main" id="{5AB36403-0BF2-A64A-967B-F7DCA6DD72F3}"/>
                </a:ext>
              </a:extLst>
            </p:cNvPr>
            <p:cNvSpPr/>
            <p:nvPr/>
          </p:nvSpPr>
          <p:spPr>
            <a:xfrm>
              <a:off x="5125452" y="9101754"/>
              <a:ext cx="69234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/>
                <a:t>14</a:t>
              </a:r>
            </a:p>
          </p:txBody>
        </p:sp>
        <p:sp>
          <p:nvSpPr>
            <p:cNvPr id="263" name="Right Arrow 262">
              <a:extLst>
                <a:ext uri="{FF2B5EF4-FFF2-40B4-BE49-F238E27FC236}">
                  <a16:creationId xmlns:a16="http://schemas.microsoft.com/office/drawing/2014/main" id="{54757034-EB82-004B-B9A9-2AD85587F6EF}"/>
                </a:ext>
              </a:extLst>
            </p:cNvPr>
            <p:cNvSpPr/>
            <p:nvPr/>
          </p:nvSpPr>
          <p:spPr>
            <a:xfrm>
              <a:off x="7383600" y="9100991"/>
              <a:ext cx="119455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200" i="1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68" name="Right Arrow 267">
              <a:extLst>
                <a:ext uri="{FF2B5EF4-FFF2-40B4-BE49-F238E27FC236}">
                  <a16:creationId xmlns:a16="http://schemas.microsoft.com/office/drawing/2014/main" id="{7686C91E-ECDD-7841-AB7F-A56863B5B073}"/>
                </a:ext>
              </a:extLst>
            </p:cNvPr>
            <p:cNvSpPr/>
            <p:nvPr/>
          </p:nvSpPr>
          <p:spPr>
            <a:xfrm>
              <a:off x="2802988" y="9100901"/>
              <a:ext cx="80572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prstClr val="black"/>
                  </a:solidFill>
                </a:rPr>
                <a:t>6</a:t>
              </a:r>
              <a:endParaRPr lang="en-US" dirty="0"/>
            </a:p>
          </p:txBody>
        </p:sp>
        <p:sp>
          <p:nvSpPr>
            <p:cNvPr id="270" name="Right Arrow 269">
              <a:extLst>
                <a:ext uri="{FF2B5EF4-FFF2-40B4-BE49-F238E27FC236}">
                  <a16:creationId xmlns:a16="http://schemas.microsoft.com/office/drawing/2014/main" id="{A15F5242-8663-0E4C-B333-4E9194F8C1DB}"/>
                </a:ext>
              </a:extLst>
            </p:cNvPr>
            <p:cNvSpPr/>
            <p:nvPr/>
          </p:nvSpPr>
          <p:spPr>
            <a:xfrm>
              <a:off x="6557888" y="9100991"/>
              <a:ext cx="802264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F2A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200" i="1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272" name="Right Arrow 271">
              <a:extLst>
                <a:ext uri="{FF2B5EF4-FFF2-40B4-BE49-F238E27FC236}">
                  <a16:creationId xmlns:a16="http://schemas.microsoft.com/office/drawing/2014/main" id="{B4F4501D-1F70-6B47-9F57-FF6735F68202}"/>
                </a:ext>
              </a:extLst>
            </p:cNvPr>
            <p:cNvSpPr/>
            <p:nvPr/>
          </p:nvSpPr>
          <p:spPr>
            <a:xfrm flipH="1">
              <a:off x="8690698" y="9100991"/>
              <a:ext cx="1012343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5" name="Group 864">
            <a:extLst>
              <a:ext uri="{FF2B5EF4-FFF2-40B4-BE49-F238E27FC236}">
                <a16:creationId xmlns:a16="http://schemas.microsoft.com/office/drawing/2014/main" id="{0382926A-6AB3-D14E-A15C-26AE5880491A}"/>
              </a:ext>
            </a:extLst>
          </p:cNvPr>
          <p:cNvGrpSpPr/>
          <p:nvPr/>
        </p:nvGrpSpPr>
        <p:grpSpPr>
          <a:xfrm>
            <a:off x="2797362" y="8394024"/>
            <a:ext cx="5738575" cy="204147"/>
            <a:chOff x="2776497" y="9941638"/>
            <a:chExt cx="5738575" cy="204147"/>
          </a:xfrm>
        </p:grpSpPr>
        <p:sp>
          <p:nvSpPr>
            <p:cNvPr id="279" name="Right Arrow 278">
              <a:extLst>
                <a:ext uri="{FF2B5EF4-FFF2-40B4-BE49-F238E27FC236}">
                  <a16:creationId xmlns:a16="http://schemas.microsoft.com/office/drawing/2014/main" id="{D9787F45-8E15-2048-A4DA-8C8C4FF9BD1F}"/>
                </a:ext>
              </a:extLst>
            </p:cNvPr>
            <p:cNvSpPr/>
            <p:nvPr/>
          </p:nvSpPr>
          <p:spPr>
            <a:xfrm>
              <a:off x="3668190" y="9948465"/>
              <a:ext cx="1417850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/>
                <a:t>13</a:t>
              </a:r>
            </a:p>
          </p:txBody>
        </p:sp>
        <p:sp>
          <p:nvSpPr>
            <p:cNvPr id="280" name="Right Arrow 279">
              <a:extLst>
                <a:ext uri="{FF2B5EF4-FFF2-40B4-BE49-F238E27FC236}">
                  <a16:creationId xmlns:a16="http://schemas.microsoft.com/office/drawing/2014/main" id="{4BB03C24-AF6E-024B-BA1F-F9B0FB19C517}"/>
                </a:ext>
              </a:extLst>
            </p:cNvPr>
            <p:cNvSpPr/>
            <p:nvPr/>
          </p:nvSpPr>
          <p:spPr>
            <a:xfrm>
              <a:off x="5786348" y="9941638"/>
              <a:ext cx="88711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81" name="Right Arrow 280">
              <a:extLst>
                <a:ext uri="{FF2B5EF4-FFF2-40B4-BE49-F238E27FC236}">
                  <a16:creationId xmlns:a16="http://schemas.microsoft.com/office/drawing/2014/main" id="{960AADA6-FF1A-0446-BA25-0A01F7B6F9BD}"/>
                </a:ext>
              </a:extLst>
            </p:cNvPr>
            <p:cNvSpPr/>
            <p:nvPr/>
          </p:nvSpPr>
          <p:spPr>
            <a:xfrm>
              <a:off x="5104395" y="9942564"/>
              <a:ext cx="667270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/>
                <a:t>14</a:t>
              </a:r>
            </a:p>
          </p:txBody>
        </p:sp>
        <p:sp>
          <p:nvSpPr>
            <p:cNvPr id="282" name="Right Arrow 281">
              <a:extLst>
                <a:ext uri="{FF2B5EF4-FFF2-40B4-BE49-F238E27FC236}">
                  <a16:creationId xmlns:a16="http://schemas.microsoft.com/office/drawing/2014/main" id="{0F893E86-2389-F842-AF2E-3E85F4FDFB45}"/>
                </a:ext>
              </a:extLst>
            </p:cNvPr>
            <p:cNvSpPr/>
            <p:nvPr/>
          </p:nvSpPr>
          <p:spPr>
            <a:xfrm>
              <a:off x="7376683" y="9944187"/>
              <a:ext cx="1138389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200" i="1" dirty="0">
                  <a:solidFill>
                    <a:prstClr val="black"/>
                  </a:solidFill>
                </a:rPr>
                <a:t>17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7" name="Right Arrow 286">
              <a:extLst>
                <a:ext uri="{FF2B5EF4-FFF2-40B4-BE49-F238E27FC236}">
                  <a16:creationId xmlns:a16="http://schemas.microsoft.com/office/drawing/2014/main" id="{FC2ED7CA-E0D8-4C41-8965-96C4C59234BD}"/>
                </a:ext>
              </a:extLst>
            </p:cNvPr>
            <p:cNvSpPr/>
            <p:nvPr/>
          </p:nvSpPr>
          <p:spPr>
            <a:xfrm>
              <a:off x="2776497" y="9948602"/>
              <a:ext cx="75530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prstClr val="black"/>
                  </a:solidFill>
                </a:rPr>
                <a:t>6</a:t>
              </a:r>
              <a:endParaRPr lang="en-US" dirty="0"/>
            </a:p>
          </p:txBody>
        </p:sp>
        <p:sp>
          <p:nvSpPr>
            <p:cNvPr id="289" name="Right Arrow 288">
              <a:extLst>
                <a:ext uri="{FF2B5EF4-FFF2-40B4-BE49-F238E27FC236}">
                  <a16:creationId xmlns:a16="http://schemas.microsoft.com/office/drawing/2014/main" id="{1DA933B0-9BD1-7046-AA00-B8AFE2FFCEDE}"/>
                </a:ext>
              </a:extLst>
            </p:cNvPr>
            <p:cNvSpPr/>
            <p:nvPr/>
          </p:nvSpPr>
          <p:spPr>
            <a:xfrm>
              <a:off x="6680790" y="9942562"/>
              <a:ext cx="67871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F2A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200" i="1" dirty="0">
                  <a:solidFill>
                    <a:prstClr val="black"/>
                  </a:solidFill>
                </a:rPr>
                <a:t>16</a:t>
              </a:r>
            </a:p>
          </p:txBody>
        </p:sp>
      </p:grpSp>
      <p:sp>
        <p:nvSpPr>
          <p:cNvPr id="682" name="TextBox 681">
            <a:extLst>
              <a:ext uri="{FF2B5EF4-FFF2-40B4-BE49-F238E27FC236}">
                <a16:creationId xmlns:a16="http://schemas.microsoft.com/office/drawing/2014/main" id="{FE2877DF-7B5E-6147-94F7-EFBE64485511}"/>
              </a:ext>
            </a:extLst>
          </p:cNvPr>
          <p:cNvSpPr txBox="1"/>
          <p:nvPr/>
        </p:nvSpPr>
        <p:spPr>
          <a:xfrm>
            <a:off x="2013572" y="461818"/>
            <a:ext cx="31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B1A: Contig 194:22723-8169</a:t>
            </a: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AAAE16B7-F61B-CA48-BDEC-3C2A7F083288}"/>
              </a:ext>
            </a:extLst>
          </p:cNvPr>
          <p:cNvSpPr txBox="1"/>
          <p:nvPr/>
        </p:nvSpPr>
        <p:spPr>
          <a:xfrm>
            <a:off x="2013572" y="1301463"/>
            <a:ext cx="31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B1B: Contig 194:22669-8137</a:t>
            </a: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65DC54D9-FB9A-7A4F-B58F-B6724BA65ADC}"/>
              </a:ext>
            </a:extLst>
          </p:cNvPr>
          <p:cNvSpPr txBox="1"/>
          <p:nvPr/>
        </p:nvSpPr>
        <p:spPr>
          <a:xfrm>
            <a:off x="2013572" y="2141108"/>
            <a:ext cx="747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B1A: Contig 194:62827-47556 and B1B: Contig 194: 62770-47499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B76F890D-5688-BA4D-81EB-BEC3C245F1EB}"/>
              </a:ext>
            </a:extLst>
          </p:cNvPr>
          <p:cNvSpPr txBox="1"/>
          <p:nvPr/>
        </p:nvSpPr>
        <p:spPr>
          <a:xfrm>
            <a:off x="2013571" y="2980753"/>
            <a:ext cx="74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B1A: Contig 254: 3335-15076 and B1B: Contig 278:3335-15076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DFF27899-03B2-D640-B095-16FF097D30B4}"/>
              </a:ext>
            </a:extLst>
          </p:cNvPr>
          <p:cNvSpPr txBox="1"/>
          <p:nvPr/>
        </p:nvSpPr>
        <p:spPr>
          <a:xfrm>
            <a:off x="2013572" y="3820398"/>
            <a:ext cx="552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B.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thetaiotaomicron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AE015928.1:4816693-4800873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E962D788-73D0-5545-A4A2-33F4696C162A}"/>
              </a:ext>
            </a:extLst>
          </p:cNvPr>
          <p:cNvSpPr txBox="1"/>
          <p:nvPr/>
        </p:nvSpPr>
        <p:spPr>
          <a:xfrm>
            <a:off x="2013572" y="4660043"/>
            <a:ext cx="563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B.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ovatus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CP012938.1:4920554-4902937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BFA5A4D3-8723-F644-8140-C237A576728B}"/>
              </a:ext>
            </a:extLst>
          </p:cNvPr>
          <p:cNvSpPr txBox="1"/>
          <p:nvPr/>
        </p:nvSpPr>
        <p:spPr>
          <a:xfrm>
            <a:off x="2013572" y="5499688"/>
            <a:ext cx="388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B3: Contig 11:16869-3851 </a:t>
            </a: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0EA14B3C-A88F-7048-A5FD-888BABADCB87}"/>
              </a:ext>
            </a:extLst>
          </p:cNvPr>
          <p:cNvSpPr txBox="1"/>
          <p:nvPr/>
        </p:nvSpPr>
        <p:spPr>
          <a:xfrm>
            <a:off x="2013572" y="6339333"/>
            <a:ext cx="388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B2: Contig 112:23001-8411 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EC77860F-5D03-A341-BB59-882868510E04}"/>
              </a:ext>
            </a:extLst>
          </p:cNvPr>
          <p:cNvSpPr txBox="1"/>
          <p:nvPr/>
        </p:nvSpPr>
        <p:spPr>
          <a:xfrm>
            <a:off x="2013572" y="7178978"/>
            <a:ext cx="563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B.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thetaiotaomicron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AE015928.1:3925662-3910956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47093FA7-934B-EC4C-89F1-AF8095EBEAC4}"/>
              </a:ext>
            </a:extLst>
          </p:cNvPr>
          <p:cNvSpPr txBox="1"/>
          <p:nvPr/>
        </p:nvSpPr>
        <p:spPr>
          <a:xfrm>
            <a:off x="2013572" y="8018625"/>
            <a:ext cx="624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B.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ovatus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CP012938.1:3991117-3977382</a:t>
            </a:r>
          </a:p>
        </p:txBody>
      </p:sp>
      <p:grpSp>
        <p:nvGrpSpPr>
          <p:cNvPr id="721" name="Group 720">
            <a:extLst>
              <a:ext uri="{FF2B5EF4-FFF2-40B4-BE49-F238E27FC236}">
                <a16:creationId xmlns:a16="http://schemas.microsoft.com/office/drawing/2014/main" id="{CACCE670-1FB1-E147-96BD-726766AB8D33}"/>
              </a:ext>
            </a:extLst>
          </p:cNvPr>
          <p:cNvGrpSpPr/>
          <p:nvPr/>
        </p:nvGrpSpPr>
        <p:grpSpPr>
          <a:xfrm>
            <a:off x="235802" y="9039626"/>
            <a:ext cx="5857752" cy="2196210"/>
            <a:chOff x="587017" y="12329978"/>
            <a:chExt cx="5857752" cy="2196210"/>
          </a:xfrm>
        </p:grpSpPr>
        <p:sp>
          <p:nvSpPr>
            <p:cNvPr id="697" name="Right Arrow 696">
              <a:extLst>
                <a:ext uri="{FF2B5EF4-FFF2-40B4-BE49-F238E27FC236}">
                  <a16:creationId xmlns:a16="http://schemas.microsoft.com/office/drawing/2014/main" id="{1FAFAF51-722C-3442-8B78-3B801147F6F7}"/>
                </a:ext>
              </a:extLst>
            </p:cNvPr>
            <p:cNvSpPr/>
            <p:nvPr/>
          </p:nvSpPr>
          <p:spPr>
            <a:xfrm>
              <a:off x="588317" y="12994491"/>
              <a:ext cx="2758544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starch binding (CBM20, CBM26, CBM69)</a:t>
              </a:r>
            </a:p>
          </p:txBody>
        </p:sp>
        <p:sp>
          <p:nvSpPr>
            <p:cNvPr id="698" name="Right Arrow 697">
              <a:extLst>
                <a:ext uri="{FF2B5EF4-FFF2-40B4-BE49-F238E27FC236}">
                  <a16:creationId xmlns:a16="http://schemas.microsoft.com/office/drawing/2014/main" id="{2C0B564D-03BF-5145-A21A-2656E21657C0}"/>
                </a:ext>
              </a:extLst>
            </p:cNvPr>
            <p:cNvSpPr/>
            <p:nvPr/>
          </p:nvSpPr>
          <p:spPr>
            <a:xfrm>
              <a:off x="588318" y="12662509"/>
              <a:ext cx="274666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/>
                <a:t>susC</a:t>
              </a:r>
              <a:r>
                <a:rPr lang="en-US" sz="1100" dirty="0"/>
                <a:t> and D</a:t>
              </a:r>
            </a:p>
          </p:txBody>
        </p:sp>
        <p:sp>
          <p:nvSpPr>
            <p:cNvPr id="699" name="Right Arrow 698">
              <a:extLst>
                <a:ext uri="{FF2B5EF4-FFF2-40B4-BE49-F238E27FC236}">
                  <a16:creationId xmlns:a16="http://schemas.microsoft.com/office/drawing/2014/main" id="{EC9E1C2E-C714-D245-8061-1236CB6142D5}"/>
                </a:ext>
              </a:extLst>
            </p:cNvPr>
            <p:cNvSpPr/>
            <p:nvPr/>
          </p:nvSpPr>
          <p:spPr>
            <a:xfrm>
              <a:off x="588318" y="13330461"/>
              <a:ext cx="275854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100" dirty="0">
                  <a:solidFill>
                    <a:schemeClr val="tx1"/>
                  </a:solidFill>
                </a:rPr>
                <a:t>α-</a:t>
              </a:r>
              <a:r>
                <a:rPr lang="en-US" sz="1100" dirty="0">
                  <a:solidFill>
                    <a:schemeClr val="tx1"/>
                  </a:solidFill>
                </a:rPr>
                <a:t>glucosidase (GH31, GH97)</a:t>
              </a:r>
            </a:p>
          </p:txBody>
        </p:sp>
        <p:sp>
          <p:nvSpPr>
            <p:cNvPr id="700" name="Right Arrow 699">
              <a:extLst>
                <a:ext uri="{FF2B5EF4-FFF2-40B4-BE49-F238E27FC236}">
                  <a16:creationId xmlns:a16="http://schemas.microsoft.com/office/drawing/2014/main" id="{CA568BAD-2C94-C54A-9A00-9EC52E538C3A}"/>
                </a:ext>
              </a:extLst>
            </p:cNvPr>
            <p:cNvSpPr/>
            <p:nvPr/>
          </p:nvSpPr>
          <p:spPr>
            <a:xfrm>
              <a:off x="588317" y="13662443"/>
              <a:ext cx="276697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100" dirty="0">
                  <a:solidFill>
                    <a:schemeClr val="tx1"/>
                  </a:solidFill>
                </a:rPr>
                <a:t>α-</a:t>
              </a:r>
              <a:r>
                <a:rPr lang="en-US" sz="1100" dirty="0">
                  <a:solidFill>
                    <a:schemeClr val="tx1"/>
                  </a:solidFill>
                </a:rPr>
                <a:t>amylase (GH13)</a:t>
              </a:r>
            </a:p>
          </p:txBody>
        </p:sp>
        <p:sp>
          <p:nvSpPr>
            <p:cNvPr id="701" name="Right Arrow 700">
              <a:extLst>
                <a:ext uri="{FF2B5EF4-FFF2-40B4-BE49-F238E27FC236}">
                  <a16:creationId xmlns:a16="http://schemas.microsoft.com/office/drawing/2014/main" id="{B06D8364-C7F4-8C4F-AF0E-42CDE2A48D37}"/>
                </a:ext>
              </a:extLst>
            </p:cNvPr>
            <p:cNvSpPr/>
            <p:nvPr/>
          </p:nvSpPr>
          <p:spPr>
            <a:xfrm>
              <a:off x="589600" y="14277967"/>
              <a:ext cx="274333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other or no predicted function</a:t>
              </a:r>
            </a:p>
          </p:txBody>
        </p:sp>
        <p:sp>
          <p:nvSpPr>
            <p:cNvPr id="702" name="Right Arrow 701">
              <a:extLst>
                <a:ext uri="{FF2B5EF4-FFF2-40B4-BE49-F238E27FC236}">
                  <a16:creationId xmlns:a16="http://schemas.microsoft.com/office/drawing/2014/main" id="{C4AAC07E-AEA5-C44D-9ADC-A7663C38D088}"/>
                </a:ext>
              </a:extLst>
            </p:cNvPr>
            <p:cNvSpPr/>
            <p:nvPr/>
          </p:nvSpPr>
          <p:spPr>
            <a:xfrm>
              <a:off x="594167" y="13970205"/>
              <a:ext cx="274333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F2A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100" dirty="0">
                  <a:solidFill>
                    <a:prstClr val="black"/>
                  </a:solidFill>
                </a:rPr>
                <a:t>dextranase (GH66)</a:t>
              </a:r>
            </a:p>
          </p:txBody>
        </p:sp>
        <p:sp>
          <p:nvSpPr>
            <p:cNvPr id="704" name="Right Arrow 703">
              <a:extLst>
                <a:ext uri="{FF2B5EF4-FFF2-40B4-BE49-F238E27FC236}">
                  <a16:creationId xmlns:a16="http://schemas.microsoft.com/office/drawing/2014/main" id="{B9CC7196-A64C-7443-9FC0-CBAEC0AF1AC2}"/>
                </a:ext>
              </a:extLst>
            </p:cNvPr>
            <p:cNvSpPr/>
            <p:nvPr/>
          </p:nvSpPr>
          <p:spPr>
            <a:xfrm>
              <a:off x="3652966" y="12662508"/>
              <a:ext cx="274333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cytoplasmic</a:t>
              </a:r>
            </a:p>
          </p:txBody>
        </p:sp>
        <p:sp>
          <p:nvSpPr>
            <p:cNvPr id="705" name="Right Arrow 704">
              <a:extLst>
                <a:ext uri="{FF2B5EF4-FFF2-40B4-BE49-F238E27FC236}">
                  <a16:creationId xmlns:a16="http://schemas.microsoft.com/office/drawing/2014/main" id="{7BFB2DE9-D80D-404E-87A9-3037E0269B49}"/>
                </a:ext>
              </a:extLst>
            </p:cNvPr>
            <p:cNvSpPr/>
            <p:nvPr/>
          </p:nvSpPr>
          <p:spPr>
            <a:xfrm>
              <a:off x="3652966" y="12985600"/>
              <a:ext cx="274333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periplasmic</a:t>
              </a:r>
            </a:p>
          </p:txBody>
        </p:sp>
        <p:sp>
          <p:nvSpPr>
            <p:cNvPr id="706" name="Right Arrow 705">
              <a:extLst>
                <a:ext uri="{FF2B5EF4-FFF2-40B4-BE49-F238E27FC236}">
                  <a16:creationId xmlns:a16="http://schemas.microsoft.com/office/drawing/2014/main" id="{F8C2A5F6-7A93-5B48-B2F3-2DD4AF05133F}"/>
                </a:ext>
              </a:extLst>
            </p:cNvPr>
            <p:cNvSpPr/>
            <p:nvPr/>
          </p:nvSpPr>
          <p:spPr>
            <a:xfrm>
              <a:off x="3652966" y="13308692"/>
              <a:ext cx="274333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outer membrane</a:t>
              </a:r>
            </a:p>
          </p:txBody>
        </p:sp>
        <p:sp>
          <p:nvSpPr>
            <p:cNvPr id="707" name="Right Arrow 706">
              <a:extLst>
                <a:ext uri="{FF2B5EF4-FFF2-40B4-BE49-F238E27FC236}">
                  <a16:creationId xmlns:a16="http://schemas.microsoft.com/office/drawing/2014/main" id="{80330659-F462-7E45-81F2-52D8B0F4D22D}"/>
                </a:ext>
              </a:extLst>
            </p:cNvPr>
            <p:cNvSpPr/>
            <p:nvPr/>
          </p:nvSpPr>
          <p:spPr>
            <a:xfrm>
              <a:off x="3652966" y="13631784"/>
              <a:ext cx="274333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inner membrane</a:t>
              </a:r>
            </a:p>
          </p:txBody>
        </p:sp>
        <p:sp>
          <p:nvSpPr>
            <p:cNvPr id="708" name="Right Arrow 707">
              <a:extLst>
                <a:ext uri="{FF2B5EF4-FFF2-40B4-BE49-F238E27FC236}">
                  <a16:creationId xmlns:a16="http://schemas.microsoft.com/office/drawing/2014/main" id="{CB92DFFF-AA63-4049-8FEC-CBDB3A35C69D}"/>
                </a:ext>
              </a:extLst>
            </p:cNvPr>
            <p:cNvSpPr/>
            <p:nvPr/>
          </p:nvSpPr>
          <p:spPr>
            <a:xfrm>
              <a:off x="3652966" y="14012932"/>
              <a:ext cx="716043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09" name="Right Arrow 708">
              <a:extLst>
                <a:ext uri="{FF2B5EF4-FFF2-40B4-BE49-F238E27FC236}">
                  <a16:creationId xmlns:a16="http://schemas.microsoft.com/office/drawing/2014/main" id="{11B8FFA3-7DCA-0C4D-9AF3-8CA56390D83F}"/>
                </a:ext>
              </a:extLst>
            </p:cNvPr>
            <p:cNvSpPr/>
            <p:nvPr/>
          </p:nvSpPr>
          <p:spPr>
            <a:xfrm>
              <a:off x="3652966" y="14277966"/>
              <a:ext cx="716043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A227D84F-9BBD-E546-9F3A-B07DDE27D3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36802" y="14105273"/>
              <a:ext cx="535794" cy="89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Arrow Connector 711">
              <a:extLst>
                <a:ext uri="{FF2B5EF4-FFF2-40B4-BE49-F238E27FC236}">
                  <a16:creationId xmlns:a16="http://schemas.microsoft.com/office/drawing/2014/main" id="{29C7ABA2-FD22-414B-95B7-220128D6D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1091" y="14235132"/>
              <a:ext cx="521504" cy="141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6" name="TextBox 715">
              <a:extLst>
                <a:ext uri="{FF2B5EF4-FFF2-40B4-BE49-F238E27FC236}">
                  <a16:creationId xmlns:a16="http://schemas.microsoft.com/office/drawing/2014/main" id="{EB3C8B6B-DD10-F845-8597-0B675CC9442F}"/>
                </a:ext>
              </a:extLst>
            </p:cNvPr>
            <p:cNvSpPr txBox="1"/>
            <p:nvPr/>
          </p:nvSpPr>
          <p:spPr>
            <a:xfrm>
              <a:off x="4572595" y="14094576"/>
              <a:ext cx="174104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00" dirty="0"/>
                <a:t>Matching number = same OPF</a:t>
              </a:r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8C967AE2-2CB5-C64D-B25D-CFF8D45E9F88}"/>
                </a:ext>
              </a:extLst>
            </p:cNvPr>
            <p:cNvSpPr/>
            <p:nvPr/>
          </p:nvSpPr>
          <p:spPr>
            <a:xfrm>
              <a:off x="3539744" y="13962948"/>
              <a:ext cx="2905025" cy="563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1AF62252-D39E-8741-AC61-9E0B9FC5EC4E}"/>
                </a:ext>
              </a:extLst>
            </p:cNvPr>
            <p:cNvSpPr txBox="1"/>
            <p:nvPr/>
          </p:nvSpPr>
          <p:spPr>
            <a:xfrm>
              <a:off x="587017" y="12329978"/>
              <a:ext cx="2748499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200" b="1" dirty="0"/>
                <a:t>Predicted function/homology</a:t>
              </a:r>
            </a:p>
          </p:txBody>
        </p:sp>
        <p:sp>
          <p:nvSpPr>
            <p:cNvPr id="720" name="TextBox 719">
              <a:extLst>
                <a:ext uri="{FF2B5EF4-FFF2-40B4-BE49-F238E27FC236}">
                  <a16:creationId xmlns:a16="http://schemas.microsoft.com/office/drawing/2014/main" id="{EE86FA91-1CEA-4147-B890-F1403FE70DB4}"/>
                </a:ext>
              </a:extLst>
            </p:cNvPr>
            <p:cNvSpPr txBox="1"/>
            <p:nvPr/>
          </p:nvSpPr>
          <p:spPr>
            <a:xfrm>
              <a:off x="3751023" y="12329978"/>
              <a:ext cx="2271486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200" b="1" dirty="0"/>
                <a:t>Predicted localization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534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7490</TotalTime>
  <Words>169</Words>
  <Application>Microsoft Macintosh PowerPoint</Application>
  <PresentationFormat>Custom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Byron J. Smith</dc:creator>
  <cp:lastModifiedBy>Byron J. Smith</cp:lastModifiedBy>
  <cp:revision>69</cp:revision>
  <dcterms:created xsi:type="dcterms:W3CDTF">2020-09-17T19:54:13Z</dcterms:created>
  <dcterms:modified xsi:type="dcterms:W3CDTF">2020-09-24T21:56:47Z</dcterms:modified>
</cp:coreProperties>
</file>