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3"/>
  </p:notesMasterIdLst>
  <p:sldIdLst>
    <p:sldId id="257" r:id="rId2"/>
  </p:sldIdLst>
  <p:sldSz cx="6291263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yron J. Smith" initials="BJS" lastIdx="1" clrIdx="0">
    <p:extLst>
      <p:ext uri="{19B8F6BF-5375-455C-9EA6-DF929625EA0E}">
        <p15:presenceInfo xmlns:p15="http://schemas.microsoft.com/office/powerpoint/2012/main" userId="Byron J.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ECDAD"/>
    <a:srgbClr val="FFF2AE"/>
    <a:srgbClr val="FFB9B7"/>
    <a:srgbClr val="FFC2E5"/>
    <a:srgbClr val="FDBF6F"/>
    <a:srgbClr val="D3D3D3"/>
    <a:srgbClr val="A7CFE3"/>
    <a:srgbClr val="B15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385"/>
    <p:restoredTop sz="94505"/>
  </p:normalViewPr>
  <p:slideViewPr>
    <p:cSldViewPr snapToGrid="0" snapToObjects="1">
      <p:cViewPr>
        <p:scale>
          <a:sx n="110" d="100"/>
          <a:sy n="110" d="100"/>
        </p:scale>
        <p:origin x="346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AAB6E-97AE-0847-93C3-7045BD03F9C5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97050" y="1143000"/>
            <a:ext cx="3263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8E4BC-4ACC-C44D-96D3-187F0337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90566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81132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71699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762264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952831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143397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333963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524529" algn="l" defTabSz="38113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97050" y="1143000"/>
            <a:ext cx="32639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8E4BC-4ACC-C44D-96D3-187F03371C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6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845" y="972715"/>
            <a:ext cx="5347574" cy="2069253"/>
          </a:xfrm>
        </p:spPr>
        <p:txBody>
          <a:bodyPr anchor="b"/>
          <a:lstStyle>
            <a:lvl1pPr algn="ctr">
              <a:defRPr sz="41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408" y="3121766"/>
            <a:ext cx="4718447" cy="1434994"/>
          </a:xfrm>
        </p:spPr>
        <p:txBody>
          <a:bodyPr/>
          <a:lstStyle>
            <a:lvl1pPr marL="0" indent="0" algn="ctr">
              <a:buNone/>
              <a:defRPr sz="1651"/>
            </a:lvl1pPr>
            <a:lvl2pPr marL="314554" indent="0" algn="ctr">
              <a:buNone/>
              <a:defRPr sz="1376"/>
            </a:lvl2pPr>
            <a:lvl3pPr marL="629107" indent="0" algn="ctr">
              <a:buNone/>
              <a:defRPr sz="1238"/>
            </a:lvl3pPr>
            <a:lvl4pPr marL="943661" indent="0" algn="ctr">
              <a:buNone/>
              <a:defRPr sz="1101"/>
            </a:lvl4pPr>
            <a:lvl5pPr marL="1258214" indent="0" algn="ctr">
              <a:buNone/>
              <a:defRPr sz="1101"/>
            </a:lvl5pPr>
            <a:lvl6pPr marL="1572768" indent="0" algn="ctr">
              <a:buNone/>
              <a:defRPr sz="1101"/>
            </a:lvl6pPr>
            <a:lvl7pPr marL="1887322" indent="0" algn="ctr">
              <a:buNone/>
              <a:defRPr sz="1101"/>
            </a:lvl7pPr>
            <a:lvl8pPr marL="2201875" indent="0" algn="ctr">
              <a:buNone/>
              <a:defRPr sz="1101"/>
            </a:lvl8pPr>
            <a:lvl9pPr marL="2516429" indent="0" algn="ctr">
              <a:buNone/>
              <a:defRPr sz="11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5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02185" y="316442"/>
            <a:ext cx="1356554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525" y="316442"/>
            <a:ext cx="399102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0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248" y="1481774"/>
            <a:ext cx="5426214" cy="2472372"/>
          </a:xfrm>
        </p:spPr>
        <p:txBody>
          <a:bodyPr anchor="b"/>
          <a:lstStyle>
            <a:lvl1pPr>
              <a:defRPr sz="41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248" y="3977536"/>
            <a:ext cx="5426214" cy="1300162"/>
          </a:xfrm>
        </p:spPr>
        <p:txBody>
          <a:bodyPr/>
          <a:lstStyle>
            <a:lvl1pPr marL="0" indent="0">
              <a:buNone/>
              <a:defRPr sz="1651">
                <a:solidFill>
                  <a:schemeClr val="tx1"/>
                </a:solidFill>
              </a:defRPr>
            </a:lvl1pPr>
            <a:lvl2pPr marL="314554" indent="0">
              <a:buNone/>
              <a:defRPr sz="1376">
                <a:solidFill>
                  <a:schemeClr val="tx1">
                    <a:tint val="75000"/>
                  </a:schemeClr>
                </a:solidFill>
              </a:defRPr>
            </a:lvl2pPr>
            <a:lvl3pPr marL="629107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3pPr>
            <a:lvl4pPr marL="943661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4pPr>
            <a:lvl5pPr marL="1258214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5pPr>
            <a:lvl6pPr marL="1572768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6pPr>
            <a:lvl7pPr marL="1887322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7pPr>
            <a:lvl8pPr marL="2201875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8pPr>
            <a:lvl9pPr marL="2516429" indent="0">
              <a:buNone/>
              <a:defRPr sz="1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9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524" y="1582208"/>
            <a:ext cx="2673787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4952" y="1582208"/>
            <a:ext cx="2673787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2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4" y="316443"/>
            <a:ext cx="5426214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44" y="1457008"/>
            <a:ext cx="2661499" cy="714057"/>
          </a:xfrm>
        </p:spPr>
        <p:txBody>
          <a:bodyPr anchor="b"/>
          <a:lstStyle>
            <a:lvl1pPr marL="0" indent="0">
              <a:buNone/>
              <a:defRPr sz="1651" b="1"/>
            </a:lvl1pPr>
            <a:lvl2pPr marL="314554" indent="0">
              <a:buNone/>
              <a:defRPr sz="1376" b="1"/>
            </a:lvl2pPr>
            <a:lvl3pPr marL="629107" indent="0">
              <a:buNone/>
              <a:defRPr sz="1238" b="1"/>
            </a:lvl3pPr>
            <a:lvl4pPr marL="943661" indent="0">
              <a:buNone/>
              <a:defRPr sz="1101" b="1"/>
            </a:lvl4pPr>
            <a:lvl5pPr marL="1258214" indent="0">
              <a:buNone/>
              <a:defRPr sz="1101" b="1"/>
            </a:lvl5pPr>
            <a:lvl6pPr marL="1572768" indent="0">
              <a:buNone/>
              <a:defRPr sz="1101" b="1"/>
            </a:lvl6pPr>
            <a:lvl7pPr marL="1887322" indent="0">
              <a:buNone/>
              <a:defRPr sz="1101" b="1"/>
            </a:lvl7pPr>
            <a:lvl8pPr marL="2201875" indent="0">
              <a:buNone/>
              <a:defRPr sz="1101" b="1"/>
            </a:lvl8pPr>
            <a:lvl9pPr marL="2516429" indent="0">
              <a:buNone/>
              <a:defRPr sz="11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344" y="2171065"/>
            <a:ext cx="2661499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4952" y="1457008"/>
            <a:ext cx="2674606" cy="714057"/>
          </a:xfrm>
        </p:spPr>
        <p:txBody>
          <a:bodyPr anchor="b"/>
          <a:lstStyle>
            <a:lvl1pPr marL="0" indent="0">
              <a:buNone/>
              <a:defRPr sz="1651" b="1"/>
            </a:lvl1pPr>
            <a:lvl2pPr marL="314554" indent="0">
              <a:buNone/>
              <a:defRPr sz="1376" b="1"/>
            </a:lvl2pPr>
            <a:lvl3pPr marL="629107" indent="0">
              <a:buNone/>
              <a:defRPr sz="1238" b="1"/>
            </a:lvl3pPr>
            <a:lvl4pPr marL="943661" indent="0">
              <a:buNone/>
              <a:defRPr sz="1101" b="1"/>
            </a:lvl4pPr>
            <a:lvl5pPr marL="1258214" indent="0">
              <a:buNone/>
              <a:defRPr sz="1101" b="1"/>
            </a:lvl5pPr>
            <a:lvl6pPr marL="1572768" indent="0">
              <a:buNone/>
              <a:defRPr sz="1101" b="1"/>
            </a:lvl6pPr>
            <a:lvl7pPr marL="1887322" indent="0">
              <a:buNone/>
              <a:defRPr sz="1101" b="1"/>
            </a:lvl7pPr>
            <a:lvl8pPr marL="2201875" indent="0">
              <a:buNone/>
              <a:defRPr sz="1101" b="1"/>
            </a:lvl8pPr>
            <a:lvl9pPr marL="2516429" indent="0">
              <a:buNone/>
              <a:defRPr sz="11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4952" y="2171065"/>
            <a:ext cx="2674606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9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4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4" y="396240"/>
            <a:ext cx="2029096" cy="1386840"/>
          </a:xfrm>
        </p:spPr>
        <p:txBody>
          <a:bodyPr anchor="b"/>
          <a:lstStyle>
            <a:lvl1pPr>
              <a:defRPr sz="2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606" y="855770"/>
            <a:ext cx="3184952" cy="4223808"/>
          </a:xfrm>
        </p:spPr>
        <p:txBody>
          <a:bodyPr/>
          <a:lstStyle>
            <a:lvl1pPr>
              <a:defRPr sz="2202"/>
            </a:lvl1pPr>
            <a:lvl2pPr>
              <a:defRPr sz="1926"/>
            </a:lvl2pPr>
            <a:lvl3pPr>
              <a:defRPr sz="1651"/>
            </a:lvl3pPr>
            <a:lvl4pPr>
              <a:defRPr sz="1376"/>
            </a:lvl4pPr>
            <a:lvl5pPr>
              <a:defRPr sz="1376"/>
            </a:lvl5pPr>
            <a:lvl6pPr>
              <a:defRPr sz="1376"/>
            </a:lvl6pPr>
            <a:lvl7pPr>
              <a:defRPr sz="1376"/>
            </a:lvl7pPr>
            <a:lvl8pPr>
              <a:defRPr sz="1376"/>
            </a:lvl8pPr>
            <a:lvl9pPr>
              <a:defRPr sz="13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344" y="1783080"/>
            <a:ext cx="2029096" cy="3303376"/>
          </a:xfrm>
        </p:spPr>
        <p:txBody>
          <a:bodyPr/>
          <a:lstStyle>
            <a:lvl1pPr marL="0" indent="0">
              <a:buNone/>
              <a:defRPr sz="1101"/>
            </a:lvl1pPr>
            <a:lvl2pPr marL="314554" indent="0">
              <a:buNone/>
              <a:defRPr sz="963"/>
            </a:lvl2pPr>
            <a:lvl3pPr marL="629107" indent="0">
              <a:buNone/>
              <a:defRPr sz="826"/>
            </a:lvl3pPr>
            <a:lvl4pPr marL="943661" indent="0">
              <a:buNone/>
              <a:defRPr sz="688"/>
            </a:lvl4pPr>
            <a:lvl5pPr marL="1258214" indent="0">
              <a:buNone/>
              <a:defRPr sz="688"/>
            </a:lvl5pPr>
            <a:lvl6pPr marL="1572768" indent="0">
              <a:buNone/>
              <a:defRPr sz="688"/>
            </a:lvl6pPr>
            <a:lvl7pPr marL="1887322" indent="0">
              <a:buNone/>
              <a:defRPr sz="688"/>
            </a:lvl7pPr>
            <a:lvl8pPr marL="2201875" indent="0">
              <a:buNone/>
              <a:defRPr sz="688"/>
            </a:lvl8pPr>
            <a:lvl9pPr marL="2516429" indent="0">
              <a:buNone/>
              <a:defRPr sz="6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6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4" y="396240"/>
            <a:ext cx="2029096" cy="1386840"/>
          </a:xfrm>
        </p:spPr>
        <p:txBody>
          <a:bodyPr anchor="b"/>
          <a:lstStyle>
            <a:lvl1pPr>
              <a:defRPr sz="22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4606" y="855770"/>
            <a:ext cx="3184952" cy="4223808"/>
          </a:xfrm>
        </p:spPr>
        <p:txBody>
          <a:bodyPr anchor="t"/>
          <a:lstStyle>
            <a:lvl1pPr marL="0" indent="0">
              <a:buNone/>
              <a:defRPr sz="2202"/>
            </a:lvl1pPr>
            <a:lvl2pPr marL="314554" indent="0">
              <a:buNone/>
              <a:defRPr sz="1926"/>
            </a:lvl2pPr>
            <a:lvl3pPr marL="629107" indent="0">
              <a:buNone/>
              <a:defRPr sz="1651"/>
            </a:lvl3pPr>
            <a:lvl4pPr marL="943661" indent="0">
              <a:buNone/>
              <a:defRPr sz="1376"/>
            </a:lvl4pPr>
            <a:lvl5pPr marL="1258214" indent="0">
              <a:buNone/>
              <a:defRPr sz="1376"/>
            </a:lvl5pPr>
            <a:lvl6pPr marL="1572768" indent="0">
              <a:buNone/>
              <a:defRPr sz="1376"/>
            </a:lvl6pPr>
            <a:lvl7pPr marL="1887322" indent="0">
              <a:buNone/>
              <a:defRPr sz="1376"/>
            </a:lvl7pPr>
            <a:lvl8pPr marL="2201875" indent="0">
              <a:buNone/>
              <a:defRPr sz="1376"/>
            </a:lvl8pPr>
            <a:lvl9pPr marL="2516429" indent="0">
              <a:buNone/>
              <a:defRPr sz="13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344" y="1783080"/>
            <a:ext cx="2029096" cy="3303376"/>
          </a:xfrm>
        </p:spPr>
        <p:txBody>
          <a:bodyPr/>
          <a:lstStyle>
            <a:lvl1pPr marL="0" indent="0">
              <a:buNone/>
              <a:defRPr sz="1101"/>
            </a:lvl1pPr>
            <a:lvl2pPr marL="314554" indent="0">
              <a:buNone/>
              <a:defRPr sz="963"/>
            </a:lvl2pPr>
            <a:lvl3pPr marL="629107" indent="0">
              <a:buNone/>
              <a:defRPr sz="826"/>
            </a:lvl3pPr>
            <a:lvl4pPr marL="943661" indent="0">
              <a:buNone/>
              <a:defRPr sz="688"/>
            </a:lvl4pPr>
            <a:lvl5pPr marL="1258214" indent="0">
              <a:buNone/>
              <a:defRPr sz="688"/>
            </a:lvl5pPr>
            <a:lvl6pPr marL="1572768" indent="0">
              <a:buNone/>
              <a:defRPr sz="688"/>
            </a:lvl6pPr>
            <a:lvl7pPr marL="1887322" indent="0">
              <a:buNone/>
              <a:defRPr sz="688"/>
            </a:lvl7pPr>
            <a:lvl8pPr marL="2201875" indent="0">
              <a:buNone/>
              <a:defRPr sz="688"/>
            </a:lvl8pPr>
            <a:lvl9pPr marL="2516429" indent="0">
              <a:buNone/>
              <a:defRPr sz="6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62D9-65B6-4743-B091-3F210FFD6B2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0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525" y="316443"/>
            <a:ext cx="5426214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525" y="1582208"/>
            <a:ext cx="5426214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524" y="5508838"/>
            <a:ext cx="1415534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62D9-65B6-4743-B091-3F210FFD6B2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3981" y="5508838"/>
            <a:ext cx="2123301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3205" y="5508838"/>
            <a:ext cx="1415534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294A-19C4-BC49-B607-F276D4104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629107" rtl="0" eaLnBrk="1" latinLnBrk="0" hangingPunct="1">
        <a:lnSpc>
          <a:spcPct val="90000"/>
        </a:lnSpc>
        <a:spcBef>
          <a:spcPct val="0"/>
        </a:spcBef>
        <a:buNone/>
        <a:defRPr sz="30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277" indent="-157277" algn="l" defTabSz="629107" rtl="0" eaLnBrk="1" latinLnBrk="0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1pPr>
      <a:lvl2pPr marL="471830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651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376" kern="1200">
          <a:solidFill>
            <a:schemeClr val="tx1"/>
          </a:solidFill>
          <a:latin typeface="+mn-lt"/>
          <a:ea typeface="+mn-ea"/>
          <a:cs typeface="+mn-cs"/>
        </a:defRPr>
      </a:lvl3pPr>
      <a:lvl4pPr marL="1100938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415491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730045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2044598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673706" indent="-157277" algn="l" defTabSz="629107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1pPr>
      <a:lvl2pPr marL="314554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2pPr>
      <a:lvl3pPr marL="629107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43661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258214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572768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1887322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201875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516429" algn="l" defTabSz="629107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859">
            <a:extLst>
              <a:ext uri="{FF2B5EF4-FFF2-40B4-BE49-F238E27FC236}">
                <a16:creationId xmlns:a16="http://schemas.microsoft.com/office/drawing/2014/main" id="{F085B447-F116-5A48-BFC4-463BD383E2ED}"/>
              </a:ext>
            </a:extLst>
          </p:cNvPr>
          <p:cNvGrpSpPr/>
          <p:nvPr/>
        </p:nvGrpSpPr>
        <p:grpSpPr>
          <a:xfrm>
            <a:off x="584217" y="1722039"/>
            <a:ext cx="4585053" cy="123318"/>
            <a:chOff x="912682" y="5732888"/>
            <a:chExt cx="7331385" cy="197183"/>
          </a:xfrm>
        </p:grpSpPr>
        <p:sp>
          <p:nvSpPr>
            <p:cNvPr id="185" name="Right Arrow 184" descr="Opf00431">
              <a:extLst>
                <a:ext uri="{FF2B5EF4-FFF2-40B4-BE49-F238E27FC236}">
                  <a16:creationId xmlns:a16="http://schemas.microsoft.com/office/drawing/2014/main" id="{39F26A7E-BF72-1C4F-8EAD-BBC0775F801E}"/>
                </a:ext>
              </a:extLst>
            </p:cNvPr>
            <p:cNvSpPr/>
            <p:nvPr/>
          </p:nvSpPr>
          <p:spPr>
            <a:xfrm>
              <a:off x="3668190" y="5732888"/>
              <a:ext cx="146936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8</a:t>
              </a:r>
            </a:p>
          </p:txBody>
        </p:sp>
        <p:sp>
          <p:nvSpPr>
            <p:cNvPr id="186" name="Right Arrow 185" descr="Opf15294">
              <a:extLst>
                <a:ext uri="{FF2B5EF4-FFF2-40B4-BE49-F238E27FC236}">
                  <a16:creationId xmlns:a16="http://schemas.microsoft.com/office/drawing/2014/main" id="{94DEFCC6-43DD-384F-8FCC-6EB13881F93E}"/>
                </a:ext>
              </a:extLst>
            </p:cNvPr>
            <p:cNvSpPr/>
            <p:nvPr/>
          </p:nvSpPr>
          <p:spPr>
            <a:xfrm>
              <a:off x="5936375" y="5732888"/>
              <a:ext cx="62229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7" name="Right Arrow 186" descr="Opf09589">
              <a:extLst>
                <a:ext uri="{FF2B5EF4-FFF2-40B4-BE49-F238E27FC236}">
                  <a16:creationId xmlns:a16="http://schemas.microsoft.com/office/drawing/2014/main" id="{9FF6AB23-86A0-9A46-BB0D-525544DBAEF1}"/>
                </a:ext>
              </a:extLst>
            </p:cNvPr>
            <p:cNvSpPr/>
            <p:nvPr/>
          </p:nvSpPr>
          <p:spPr>
            <a:xfrm>
              <a:off x="5151842" y="5732888"/>
              <a:ext cx="7765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9</a:t>
              </a:r>
            </a:p>
          </p:txBody>
        </p:sp>
        <p:sp>
          <p:nvSpPr>
            <p:cNvPr id="188" name="Right Arrow 187">
              <a:extLst>
                <a:ext uri="{FF2B5EF4-FFF2-40B4-BE49-F238E27FC236}">
                  <a16:creationId xmlns:a16="http://schemas.microsoft.com/office/drawing/2014/main" id="{BC09C505-A756-CA40-853D-BE01153E04DA}"/>
                </a:ext>
              </a:extLst>
            </p:cNvPr>
            <p:cNvSpPr/>
            <p:nvPr/>
          </p:nvSpPr>
          <p:spPr>
            <a:xfrm>
              <a:off x="7311680" y="5732888"/>
              <a:ext cx="93238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189" name="Right Arrow 188">
              <a:extLst>
                <a:ext uri="{FF2B5EF4-FFF2-40B4-BE49-F238E27FC236}">
                  <a16:creationId xmlns:a16="http://schemas.microsoft.com/office/drawing/2014/main" id="{75175F6E-DF72-3547-826E-9E80B199960A}"/>
                </a:ext>
              </a:extLst>
            </p:cNvPr>
            <p:cNvSpPr/>
            <p:nvPr/>
          </p:nvSpPr>
          <p:spPr>
            <a:xfrm>
              <a:off x="2581587" y="5732888"/>
              <a:ext cx="107529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0" name="Right Arrow 189" descr="Opf14773">
              <a:extLst>
                <a:ext uri="{FF2B5EF4-FFF2-40B4-BE49-F238E27FC236}">
                  <a16:creationId xmlns:a16="http://schemas.microsoft.com/office/drawing/2014/main" id="{A4CF2925-7475-0A48-95F2-F329661E4F84}"/>
                </a:ext>
              </a:extLst>
            </p:cNvPr>
            <p:cNvSpPr/>
            <p:nvPr/>
          </p:nvSpPr>
          <p:spPr>
            <a:xfrm>
              <a:off x="6572958" y="5732888"/>
              <a:ext cx="63045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91" name="Right Arrow 190">
              <a:extLst>
                <a:ext uri="{FF2B5EF4-FFF2-40B4-BE49-F238E27FC236}">
                  <a16:creationId xmlns:a16="http://schemas.microsoft.com/office/drawing/2014/main" id="{0DD25AAF-C875-4D4F-A6DE-F62E89126259}"/>
                </a:ext>
              </a:extLst>
            </p:cNvPr>
            <p:cNvSpPr/>
            <p:nvPr/>
          </p:nvSpPr>
          <p:spPr>
            <a:xfrm flipH="1">
              <a:off x="912682" y="5732888"/>
              <a:ext cx="57157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4" name="Right Arrow 203" descr="Opf01765">
              <a:extLst>
                <a:ext uri="{FF2B5EF4-FFF2-40B4-BE49-F238E27FC236}">
                  <a16:creationId xmlns:a16="http://schemas.microsoft.com/office/drawing/2014/main" id="{D6681E39-2668-0E48-AC36-166902A242AB}"/>
                </a:ext>
              </a:extLst>
            </p:cNvPr>
            <p:cNvSpPr/>
            <p:nvPr/>
          </p:nvSpPr>
          <p:spPr>
            <a:xfrm>
              <a:off x="1620245" y="5732888"/>
              <a:ext cx="88511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4D0F9DFB-D9D5-4E42-A534-7562FDA50093}"/>
              </a:ext>
            </a:extLst>
          </p:cNvPr>
          <p:cNvGrpSpPr/>
          <p:nvPr/>
        </p:nvGrpSpPr>
        <p:grpSpPr>
          <a:xfrm>
            <a:off x="1715574" y="3295442"/>
            <a:ext cx="4291153" cy="127571"/>
            <a:chOff x="2721695" y="8252513"/>
            <a:chExt cx="6861446" cy="203983"/>
          </a:xfrm>
        </p:grpSpPr>
        <p:sp>
          <p:nvSpPr>
            <p:cNvPr id="222" name="Right Arrow 221" descr="Opf01209">
              <a:extLst>
                <a:ext uri="{FF2B5EF4-FFF2-40B4-BE49-F238E27FC236}">
                  <a16:creationId xmlns:a16="http://schemas.microsoft.com/office/drawing/2014/main" id="{5F38EF72-FFAF-1049-A1CA-60E7A222CA69}"/>
                </a:ext>
              </a:extLst>
            </p:cNvPr>
            <p:cNvSpPr/>
            <p:nvPr/>
          </p:nvSpPr>
          <p:spPr>
            <a:xfrm>
              <a:off x="3668190" y="8252517"/>
              <a:ext cx="139311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12</a:t>
              </a:r>
            </a:p>
          </p:txBody>
        </p:sp>
        <p:sp>
          <p:nvSpPr>
            <p:cNvPr id="223" name="Right Arrow 222" descr="Opf04347">
              <a:extLst>
                <a:ext uri="{FF2B5EF4-FFF2-40B4-BE49-F238E27FC236}">
                  <a16:creationId xmlns:a16="http://schemas.microsoft.com/office/drawing/2014/main" id="{F62884E0-0E59-0747-96A4-0F63AB8700FB}"/>
                </a:ext>
              </a:extLst>
            </p:cNvPr>
            <p:cNvSpPr/>
            <p:nvPr/>
          </p:nvSpPr>
          <p:spPr>
            <a:xfrm>
              <a:off x="5769321" y="8253396"/>
              <a:ext cx="7154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24" name="Right Arrow 223" descr="Opf03138">
              <a:extLst>
                <a:ext uri="{FF2B5EF4-FFF2-40B4-BE49-F238E27FC236}">
                  <a16:creationId xmlns:a16="http://schemas.microsoft.com/office/drawing/2014/main" id="{1E09BD25-D3D6-DB40-9538-469F9A200E0B}"/>
                </a:ext>
              </a:extLst>
            </p:cNvPr>
            <p:cNvSpPr/>
            <p:nvPr/>
          </p:nvSpPr>
          <p:spPr>
            <a:xfrm>
              <a:off x="5080583" y="8255083"/>
              <a:ext cx="6887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13</a:t>
              </a:r>
            </a:p>
          </p:txBody>
        </p:sp>
        <p:sp>
          <p:nvSpPr>
            <p:cNvPr id="226" name="Right Arrow 225">
              <a:extLst>
                <a:ext uri="{FF2B5EF4-FFF2-40B4-BE49-F238E27FC236}">
                  <a16:creationId xmlns:a16="http://schemas.microsoft.com/office/drawing/2014/main" id="{7B8A043B-BFA5-0B45-B6E7-C0BC278C9A15}"/>
                </a:ext>
              </a:extLst>
            </p:cNvPr>
            <p:cNvSpPr/>
            <p:nvPr/>
          </p:nvSpPr>
          <p:spPr>
            <a:xfrm>
              <a:off x="7406885" y="8252515"/>
              <a:ext cx="99129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  <a:endParaRPr lang="en-US" sz="704" dirty="0">
                <a:solidFill>
                  <a:prstClr val="white"/>
                </a:solidFill>
              </a:endParaRPr>
            </a:p>
          </p:txBody>
        </p:sp>
        <p:sp>
          <p:nvSpPr>
            <p:cNvPr id="232" name="Right Arrow 231">
              <a:extLst>
                <a:ext uri="{FF2B5EF4-FFF2-40B4-BE49-F238E27FC236}">
                  <a16:creationId xmlns:a16="http://schemas.microsoft.com/office/drawing/2014/main" id="{BE844134-78C0-F048-9A96-601EB4A4F32B}"/>
                </a:ext>
              </a:extLst>
            </p:cNvPr>
            <p:cNvSpPr/>
            <p:nvPr/>
          </p:nvSpPr>
          <p:spPr>
            <a:xfrm>
              <a:off x="2721695" y="8254230"/>
              <a:ext cx="75960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  <p:sp>
          <p:nvSpPr>
            <p:cNvPr id="236" name="Right Arrow 235" descr="Opf04327">
              <a:extLst>
                <a:ext uri="{FF2B5EF4-FFF2-40B4-BE49-F238E27FC236}">
                  <a16:creationId xmlns:a16="http://schemas.microsoft.com/office/drawing/2014/main" id="{0563F6BD-D3D5-1144-BD0A-1D9865A4219E}"/>
                </a:ext>
              </a:extLst>
            </p:cNvPr>
            <p:cNvSpPr/>
            <p:nvPr/>
          </p:nvSpPr>
          <p:spPr>
            <a:xfrm>
              <a:off x="6502386" y="8259313"/>
              <a:ext cx="88323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15</a:t>
              </a:r>
            </a:p>
          </p:txBody>
        </p:sp>
        <p:sp>
          <p:nvSpPr>
            <p:cNvPr id="238" name="Right Arrow 237">
              <a:extLst>
                <a:ext uri="{FF2B5EF4-FFF2-40B4-BE49-F238E27FC236}">
                  <a16:creationId xmlns:a16="http://schemas.microsoft.com/office/drawing/2014/main" id="{A9207FC2-5BC1-2F4A-96AF-56AD39F9C0DC}"/>
                </a:ext>
              </a:extLst>
            </p:cNvPr>
            <p:cNvSpPr/>
            <p:nvPr/>
          </p:nvSpPr>
          <p:spPr>
            <a:xfrm flipH="1">
              <a:off x="8631538" y="8252513"/>
              <a:ext cx="84009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  <p:sp>
          <p:nvSpPr>
            <p:cNvPr id="241" name="Right Arrow 240">
              <a:extLst>
                <a:ext uri="{FF2B5EF4-FFF2-40B4-BE49-F238E27FC236}">
                  <a16:creationId xmlns:a16="http://schemas.microsoft.com/office/drawing/2014/main" id="{4430ABE3-E227-8945-BD4C-953C18F0862A}"/>
                </a:ext>
              </a:extLst>
            </p:cNvPr>
            <p:cNvSpPr/>
            <p:nvPr/>
          </p:nvSpPr>
          <p:spPr>
            <a:xfrm flipH="1">
              <a:off x="9480912" y="8253560"/>
              <a:ext cx="10222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6" name="Group 855">
            <a:extLst>
              <a:ext uri="{FF2B5EF4-FFF2-40B4-BE49-F238E27FC236}">
                <a16:creationId xmlns:a16="http://schemas.microsoft.com/office/drawing/2014/main" id="{2DDC4CB8-1D12-864C-8C87-5BD810C1DB85}"/>
              </a:ext>
            </a:extLst>
          </p:cNvPr>
          <p:cNvGrpSpPr/>
          <p:nvPr/>
        </p:nvGrpSpPr>
        <p:grpSpPr>
          <a:xfrm>
            <a:off x="1797933" y="673110"/>
            <a:ext cx="4457489" cy="123318"/>
            <a:chOff x="2834335" y="2359939"/>
            <a:chExt cx="7127413" cy="197183"/>
          </a:xfrm>
        </p:grpSpPr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4045042A-D611-CE4F-BA51-F79F92C33647}"/>
                </a:ext>
              </a:extLst>
            </p:cNvPr>
            <p:cNvSpPr/>
            <p:nvPr/>
          </p:nvSpPr>
          <p:spPr>
            <a:xfrm>
              <a:off x="2834335" y="2359939"/>
              <a:ext cx="76450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65" name="Right Arrow 64">
              <a:extLst>
                <a:ext uri="{FF2B5EF4-FFF2-40B4-BE49-F238E27FC236}">
                  <a16:creationId xmlns:a16="http://schemas.microsoft.com/office/drawing/2014/main" id="{EDE720EB-AE88-494C-91A6-1EF649BDBC74}"/>
                </a:ext>
              </a:extLst>
            </p:cNvPr>
            <p:cNvSpPr/>
            <p:nvPr/>
          </p:nvSpPr>
          <p:spPr>
            <a:xfrm>
              <a:off x="3668190" y="2359939"/>
              <a:ext cx="138674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B408472E-7270-9A4E-8595-9A5612AE3A39}"/>
                </a:ext>
              </a:extLst>
            </p:cNvPr>
            <p:cNvSpPr/>
            <p:nvPr/>
          </p:nvSpPr>
          <p:spPr>
            <a:xfrm>
              <a:off x="5099648" y="2359939"/>
              <a:ext cx="8356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2</a:t>
              </a:r>
            </a:p>
          </p:txBody>
        </p:sp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A8B9DC71-2F3F-3A4C-A68E-6B1B69225718}"/>
                </a:ext>
              </a:extLst>
            </p:cNvPr>
            <p:cNvSpPr/>
            <p:nvPr/>
          </p:nvSpPr>
          <p:spPr>
            <a:xfrm>
              <a:off x="5952861" y="2359939"/>
              <a:ext cx="6329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71" name="Right Arrow 70" descr="Opf00042">
              <a:extLst>
                <a:ext uri="{FF2B5EF4-FFF2-40B4-BE49-F238E27FC236}">
                  <a16:creationId xmlns:a16="http://schemas.microsoft.com/office/drawing/2014/main" id="{9E0ADB6B-09A9-C74D-9393-F46B92D0784F}"/>
                </a:ext>
              </a:extLst>
            </p:cNvPr>
            <p:cNvSpPr/>
            <p:nvPr/>
          </p:nvSpPr>
          <p:spPr>
            <a:xfrm>
              <a:off x="7257848" y="2359939"/>
              <a:ext cx="97825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  <a:endParaRPr lang="en-US" sz="704" dirty="0"/>
            </a:p>
          </p:txBody>
        </p:sp>
        <p:sp>
          <p:nvSpPr>
            <p:cNvPr id="77" name="Right Arrow 76">
              <a:extLst>
                <a:ext uri="{FF2B5EF4-FFF2-40B4-BE49-F238E27FC236}">
                  <a16:creationId xmlns:a16="http://schemas.microsoft.com/office/drawing/2014/main" id="{5C48FB90-DFEC-3F40-8AF5-ADA2D0A7E17F}"/>
                </a:ext>
              </a:extLst>
            </p:cNvPr>
            <p:cNvSpPr/>
            <p:nvPr/>
          </p:nvSpPr>
          <p:spPr>
            <a:xfrm>
              <a:off x="6608567" y="2359939"/>
              <a:ext cx="6329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FE613595-B8CC-1040-BD8D-8DDE76D02EA5}"/>
                </a:ext>
              </a:extLst>
            </p:cNvPr>
            <p:cNvSpPr/>
            <p:nvPr/>
          </p:nvSpPr>
          <p:spPr>
            <a:xfrm>
              <a:off x="8242881" y="2359939"/>
              <a:ext cx="171886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E12D78EC-711B-ED42-9558-1CB382A3FBEE}"/>
              </a:ext>
            </a:extLst>
          </p:cNvPr>
          <p:cNvGrpSpPr/>
          <p:nvPr/>
        </p:nvGrpSpPr>
        <p:grpSpPr>
          <a:xfrm>
            <a:off x="1783482" y="1197575"/>
            <a:ext cx="3443295" cy="123318"/>
            <a:chOff x="2811229" y="4039690"/>
            <a:chExt cx="5505742" cy="197183"/>
          </a:xfrm>
        </p:grpSpPr>
        <p:sp>
          <p:nvSpPr>
            <p:cNvPr id="113" name="Right Arrow 112">
              <a:extLst>
                <a:ext uri="{FF2B5EF4-FFF2-40B4-BE49-F238E27FC236}">
                  <a16:creationId xmlns:a16="http://schemas.microsoft.com/office/drawing/2014/main" id="{40C8CCEA-6F1B-4849-AA10-B1269D7898C0}"/>
                </a:ext>
              </a:extLst>
            </p:cNvPr>
            <p:cNvSpPr/>
            <p:nvPr/>
          </p:nvSpPr>
          <p:spPr>
            <a:xfrm>
              <a:off x="3668190" y="4039690"/>
              <a:ext cx="141306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</a:t>
              </a:r>
            </a:p>
          </p:txBody>
        </p:sp>
        <p:sp>
          <p:nvSpPr>
            <p:cNvPr id="114" name="Right Arrow 113" descr="Opf02584">
              <a:extLst>
                <a:ext uri="{FF2B5EF4-FFF2-40B4-BE49-F238E27FC236}">
                  <a16:creationId xmlns:a16="http://schemas.microsoft.com/office/drawing/2014/main" id="{B14DE3A8-D0F2-B444-8464-005B48F3FD6C}"/>
                </a:ext>
              </a:extLst>
            </p:cNvPr>
            <p:cNvSpPr/>
            <p:nvPr/>
          </p:nvSpPr>
          <p:spPr>
            <a:xfrm>
              <a:off x="5918355" y="4039690"/>
              <a:ext cx="69740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5" name="Right Arrow 114">
              <a:extLst>
                <a:ext uri="{FF2B5EF4-FFF2-40B4-BE49-F238E27FC236}">
                  <a16:creationId xmlns:a16="http://schemas.microsoft.com/office/drawing/2014/main" id="{458F2ED7-237E-F649-88E1-D8AE844F921E}"/>
                </a:ext>
              </a:extLst>
            </p:cNvPr>
            <p:cNvSpPr/>
            <p:nvPr/>
          </p:nvSpPr>
          <p:spPr>
            <a:xfrm>
              <a:off x="5103493" y="4039690"/>
              <a:ext cx="8026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2</a:t>
              </a:r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8791E583-6AB3-7440-817B-B852CAD9EB7C}"/>
                </a:ext>
              </a:extLst>
            </p:cNvPr>
            <p:cNvSpPr/>
            <p:nvPr/>
          </p:nvSpPr>
          <p:spPr>
            <a:xfrm>
              <a:off x="6627838" y="4039690"/>
              <a:ext cx="66618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3</a:t>
              </a:r>
              <a:endParaRPr lang="en-US" sz="704" dirty="0"/>
            </a:p>
          </p:txBody>
        </p:sp>
        <p:sp>
          <p:nvSpPr>
            <p:cNvPr id="117" name="Right Arrow 116">
              <a:extLst>
                <a:ext uri="{FF2B5EF4-FFF2-40B4-BE49-F238E27FC236}">
                  <a16:creationId xmlns:a16="http://schemas.microsoft.com/office/drawing/2014/main" id="{C58D0A21-908E-D341-A16B-7D20DEFF8C0C}"/>
                </a:ext>
              </a:extLst>
            </p:cNvPr>
            <p:cNvSpPr/>
            <p:nvPr/>
          </p:nvSpPr>
          <p:spPr>
            <a:xfrm>
              <a:off x="7305440" y="4039690"/>
              <a:ext cx="101153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  <a:endParaRPr lang="en-US" sz="704" dirty="0"/>
            </a:p>
          </p:txBody>
        </p:sp>
        <p:sp>
          <p:nvSpPr>
            <p:cNvPr id="132" name="Right Arrow 131" descr="Opf01405">
              <a:extLst>
                <a:ext uri="{FF2B5EF4-FFF2-40B4-BE49-F238E27FC236}">
                  <a16:creationId xmlns:a16="http://schemas.microsoft.com/office/drawing/2014/main" id="{F77FD22D-C333-1E40-9481-74BF53576390}"/>
                </a:ext>
              </a:extLst>
            </p:cNvPr>
            <p:cNvSpPr/>
            <p:nvPr/>
          </p:nvSpPr>
          <p:spPr>
            <a:xfrm>
              <a:off x="2811229" y="4039690"/>
              <a:ext cx="76979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</p:grp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01DD4508-9769-4247-8874-97752F9B3D1B}"/>
              </a:ext>
            </a:extLst>
          </p:cNvPr>
          <p:cNvGrpSpPr/>
          <p:nvPr/>
        </p:nvGrpSpPr>
        <p:grpSpPr>
          <a:xfrm>
            <a:off x="25337" y="2246504"/>
            <a:ext cx="5176943" cy="123318"/>
            <a:chOff x="19050" y="6572763"/>
            <a:chExt cx="8277803" cy="197183"/>
          </a:xfrm>
        </p:grpSpPr>
        <p:sp>
          <p:nvSpPr>
            <p:cNvPr id="164" name="Right Arrow 163">
              <a:extLst>
                <a:ext uri="{FF2B5EF4-FFF2-40B4-BE49-F238E27FC236}">
                  <a16:creationId xmlns:a16="http://schemas.microsoft.com/office/drawing/2014/main" id="{D411E779-9387-B043-AA58-9D8967AFA3FA}"/>
                </a:ext>
              </a:extLst>
            </p:cNvPr>
            <p:cNvSpPr/>
            <p:nvPr/>
          </p:nvSpPr>
          <p:spPr>
            <a:xfrm>
              <a:off x="3668190" y="6572763"/>
              <a:ext cx="143153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8</a:t>
              </a:r>
            </a:p>
          </p:txBody>
        </p:sp>
        <p:sp>
          <p:nvSpPr>
            <p:cNvPr id="165" name="Right Arrow 164">
              <a:extLst>
                <a:ext uri="{FF2B5EF4-FFF2-40B4-BE49-F238E27FC236}">
                  <a16:creationId xmlns:a16="http://schemas.microsoft.com/office/drawing/2014/main" id="{BFA7D13B-798B-7949-B4BE-CD6133597C28}"/>
                </a:ext>
              </a:extLst>
            </p:cNvPr>
            <p:cNvSpPr/>
            <p:nvPr/>
          </p:nvSpPr>
          <p:spPr>
            <a:xfrm>
              <a:off x="5923548" y="6572763"/>
              <a:ext cx="51528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i="1" dirty="0">
                <a:solidFill>
                  <a:prstClr val="black"/>
                </a:solidFill>
              </a:endParaRPr>
            </a:p>
          </p:txBody>
        </p:sp>
        <p:sp>
          <p:nvSpPr>
            <p:cNvPr id="166" name="Right Arrow 165">
              <a:extLst>
                <a:ext uri="{FF2B5EF4-FFF2-40B4-BE49-F238E27FC236}">
                  <a16:creationId xmlns:a16="http://schemas.microsoft.com/office/drawing/2014/main" id="{4D65AADB-3A5F-3844-9FE9-08F13635ACAE}"/>
                </a:ext>
              </a:extLst>
            </p:cNvPr>
            <p:cNvSpPr/>
            <p:nvPr/>
          </p:nvSpPr>
          <p:spPr>
            <a:xfrm>
              <a:off x="5137206" y="6572763"/>
              <a:ext cx="76565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9</a:t>
              </a:r>
            </a:p>
          </p:txBody>
        </p:sp>
        <p:sp>
          <p:nvSpPr>
            <p:cNvPr id="167" name="Right Arrow 166">
              <a:extLst>
                <a:ext uri="{FF2B5EF4-FFF2-40B4-BE49-F238E27FC236}">
                  <a16:creationId xmlns:a16="http://schemas.microsoft.com/office/drawing/2014/main" id="{E59B1705-ED44-7042-83A4-98D14D4D699B}"/>
                </a:ext>
              </a:extLst>
            </p:cNvPr>
            <p:cNvSpPr/>
            <p:nvPr/>
          </p:nvSpPr>
          <p:spPr>
            <a:xfrm>
              <a:off x="7248944" y="6572763"/>
              <a:ext cx="1047909" cy="197183"/>
            </a:xfrm>
            <a:prstGeom prst="rightArrow">
              <a:avLst>
                <a:gd name="adj1" fmla="val 100000"/>
                <a:gd name="adj2" fmla="val 50000"/>
              </a:avLst>
            </a:prstGeom>
            <a:pattFill prst="lgCheck">
              <a:fgClr>
                <a:srgbClr val="FFB9B7"/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  <p:sp>
          <p:nvSpPr>
            <p:cNvPr id="168" name="Right Arrow 167">
              <a:extLst>
                <a:ext uri="{FF2B5EF4-FFF2-40B4-BE49-F238E27FC236}">
                  <a16:creationId xmlns:a16="http://schemas.microsoft.com/office/drawing/2014/main" id="{CA0E34A5-409D-C94A-8E4C-7F655FE10C87}"/>
                </a:ext>
              </a:extLst>
            </p:cNvPr>
            <p:cNvSpPr/>
            <p:nvPr/>
          </p:nvSpPr>
          <p:spPr>
            <a:xfrm>
              <a:off x="2582023" y="6572763"/>
              <a:ext cx="105223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9" name="Right Arrow 168" descr="Opf14773">
              <a:extLst>
                <a:ext uri="{FF2B5EF4-FFF2-40B4-BE49-F238E27FC236}">
                  <a16:creationId xmlns:a16="http://schemas.microsoft.com/office/drawing/2014/main" id="{7B08999F-8378-7B44-A397-9F071F175104}"/>
                </a:ext>
              </a:extLst>
            </p:cNvPr>
            <p:cNvSpPr/>
            <p:nvPr/>
          </p:nvSpPr>
          <p:spPr>
            <a:xfrm>
              <a:off x="6464403" y="6572763"/>
              <a:ext cx="70856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11</a:t>
              </a:r>
              <a:endParaRPr lang="en-US" sz="704" dirty="0"/>
            </a:p>
          </p:txBody>
        </p:sp>
        <p:sp>
          <p:nvSpPr>
            <p:cNvPr id="171" name="Right Arrow 170">
              <a:extLst>
                <a:ext uri="{FF2B5EF4-FFF2-40B4-BE49-F238E27FC236}">
                  <a16:creationId xmlns:a16="http://schemas.microsoft.com/office/drawing/2014/main" id="{92D1F0F6-DE66-9440-9CCA-C24F4B548250}"/>
                </a:ext>
              </a:extLst>
            </p:cNvPr>
            <p:cNvSpPr/>
            <p:nvPr/>
          </p:nvSpPr>
          <p:spPr>
            <a:xfrm flipH="1">
              <a:off x="19050" y="6572763"/>
              <a:ext cx="64239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  <p:sp>
          <p:nvSpPr>
            <p:cNvPr id="202" name="Right Arrow 201">
              <a:extLst>
                <a:ext uri="{FF2B5EF4-FFF2-40B4-BE49-F238E27FC236}">
                  <a16:creationId xmlns:a16="http://schemas.microsoft.com/office/drawing/2014/main" id="{B308145A-8549-3441-A97B-9740E0DBE4C8}"/>
                </a:ext>
              </a:extLst>
            </p:cNvPr>
            <p:cNvSpPr/>
            <p:nvPr/>
          </p:nvSpPr>
          <p:spPr>
            <a:xfrm>
              <a:off x="1500775" y="6572763"/>
              <a:ext cx="102752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2" name="Right Arrow 181">
              <a:extLst>
                <a:ext uri="{FF2B5EF4-FFF2-40B4-BE49-F238E27FC236}">
                  <a16:creationId xmlns:a16="http://schemas.microsoft.com/office/drawing/2014/main" id="{85417E09-0B59-E447-8B21-17049B73BDA1}"/>
                </a:ext>
              </a:extLst>
            </p:cNvPr>
            <p:cNvSpPr/>
            <p:nvPr/>
          </p:nvSpPr>
          <p:spPr>
            <a:xfrm flipH="1">
              <a:off x="730704" y="6572763"/>
              <a:ext cx="76886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7DE421E2-25BB-354E-B962-8CDA5AC3F162}"/>
              </a:ext>
            </a:extLst>
          </p:cNvPr>
          <p:cNvGrpSpPr/>
          <p:nvPr/>
        </p:nvGrpSpPr>
        <p:grpSpPr>
          <a:xfrm>
            <a:off x="1770775" y="2770968"/>
            <a:ext cx="3844388" cy="123318"/>
            <a:chOff x="2809973" y="7412638"/>
            <a:chExt cx="6147081" cy="197183"/>
          </a:xfrm>
        </p:grpSpPr>
        <p:sp>
          <p:nvSpPr>
            <p:cNvPr id="207" name="Right Arrow 206">
              <a:extLst>
                <a:ext uri="{FF2B5EF4-FFF2-40B4-BE49-F238E27FC236}">
                  <a16:creationId xmlns:a16="http://schemas.microsoft.com/office/drawing/2014/main" id="{461B4275-D7AC-C54E-9658-5CE01E7ACA8C}"/>
                </a:ext>
              </a:extLst>
            </p:cNvPr>
            <p:cNvSpPr/>
            <p:nvPr/>
          </p:nvSpPr>
          <p:spPr>
            <a:xfrm>
              <a:off x="3668190" y="7412638"/>
              <a:ext cx="137050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</a:t>
              </a:r>
            </a:p>
          </p:txBody>
        </p:sp>
        <p:sp>
          <p:nvSpPr>
            <p:cNvPr id="208" name="Right Arrow 207">
              <a:extLst>
                <a:ext uri="{FF2B5EF4-FFF2-40B4-BE49-F238E27FC236}">
                  <a16:creationId xmlns:a16="http://schemas.microsoft.com/office/drawing/2014/main" id="{04414BB9-0C19-3944-82D6-64BB439AE0FC}"/>
                </a:ext>
              </a:extLst>
            </p:cNvPr>
            <p:cNvSpPr/>
            <p:nvPr/>
          </p:nvSpPr>
          <p:spPr>
            <a:xfrm>
              <a:off x="5925717" y="7412638"/>
              <a:ext cx="90292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6</a:t>
              </a:r>
              <a:endParaRPr lang="en-US" sz="704" dirty="0"/>
            </a:p>
          </p:txBody>
        </p:sp>
        <p:sp>
          <p:nvSpPr>
            <p:cNvPr id="209" name="Right Arrow 208">
              <a:extLst>
                <a:ext uri="{FF2B5EF4-FFF2-40B4-BE49-F238E27FC236}">
                  <a16:creationId xmlns:a16="http://schemas.microsoft.com/office/drawing/2014/main" id="{149C9D51-5BA7-524B-A5B3-6F5A97849C90}"/>
                </a:ext>
              </a:extLst>
            </p:cNvPr>
            <p:cNvSpPr/>
            <p:nvPr/>
          </p:nvSpPr>
          <p:spPr>
            <a:xfrm>
              <a:off x="5080058" y="7412638"/>
              <a:ext cx="833066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2</a:t>
              </a:r>
            </a:p>
          </p:txBody>
        </p:sp>
        <p:sp>
          <p:nvSpPr>
            <p:cNvPr id="210" name="Right Arrow 209">
              <a:extLst>
                <a:ext uri="{FF2B5EF4-FFF2-40B4-BE49-F238E27FC236}">
                  <a16:creationId xmlns:a16="http://schemas.microsoft.com/office/drawing/2014/main" id="{9CBDBC04-DDF7-EB44-BD38-DA16AA65F2B8}"/>
                </a:ext>
              </a:extLst>
            </p:cNvPr>
            <p:cNvSpPr/>
            <p:nvPr/>
          </p:nvSpPr>
          <p:spPr>
            <a:xfrm>
              <a:off x="6841232" y="7412638"/>
              <a:ext cx="67404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3</a:t>
              </a:r>
              <a:endParaRPr lang="en-US" sz="704" dirty="0"/>
            </a:p>
          </p:txBody>
        </p:sp>
        <p:sp>
          <p:nvSpPr>
            <p:cNvPr id="211" name="Right Arrow 210">
              <a:extLst>
                <a:ext uri="{FF2B5EF4-FFF2-40B4-BE49-F238E27FC236}">
                  <a16:creationId xmlns:a16="http://schemas.microsoft.com/office/drawing/2014/main" id="{2E776492-1DEA-4848-BD30-D65D38E1DE1F}"/>
                </a:ext>
              </a:extLst>
            </p:cNvPr>
            <p:cNvSpPr/>
            <p:nvPr/>
          </p:nvSpPr>
          <p:spPr>
            <a:xfrm>
              <a:off x="7530132" y="7412638"/>
              <a:ext cx="99170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4</a:t>
              </a:r>
              <a:endParaRPr lang="en-US" sz="704" dirty="0"/>
            </a:p>
          </p:txBody>
        </p:sp>
        <p:sp>
          <p:nvSpPr>
            <p:cNvPr id="217" name="Right Arrow 216">
              <a:extLst>
                <a:ext uri="{FF2B5EF4-FFF2-40B4-BE49-F238E27FC236}">
                  <a16:creationId xmlns:a16="http://schemas.microsoft.com/office/drawing/2014/main" id="{23495E1E-064D-2F41-A878-E8DED89749DA}"/>
                </a:ext>
              </a:extLst>
            </p:cNvPr>
            <p:cNvSpPr/>
            <p:nvPr/>
          </p:nvSpPr>
          <p:spPr>
            <a:xfrm>
              <a:off x="2809973" y="7412638"/>
              <a:ext cx="76923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  <p:sp>
          <p:nvSpPr>
            <p:cNvPr id="219" name="Right Arrow 218">
              <a:extLst>
                <a:ext uri="{FF2B5EF4-FFF2-40B4-BE49-F238E27FC236}">
                  <a16:creationId xmlns:a16="http://schemas.microsoft.com/office/drawing/2014/main" id="{ADF3DA3C-3311-9F46-943F-D80CD590F2E5}"/>
                </a:ext>
              </a:extLst>
            </p:cNvPr>
            <p:cNvSpPr/>
            <p:nvPr/>
          </p:nvSpPr>
          <p:spPr>
            <a:xfrm>
              <a:off x="8533897" y="7412638"/>
              <a:ext cx="42315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</p:grp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2591B5A6-3784-5449-A2CE-E15544066E1D}"/>
              </a:ext>
            </a:extLst>
          </p:cNvPr>
          <p:cNvGrpSpPr/>
          <p:nvPr/>
        </p:nvGrpSpPr>
        <p:grpSpPr>
          <a:xfrm>
            <a:off x="1766406" y="3824159"/>
            <a:ext cx="4315298" cy="124923"/>
            <a:chOff x="2802988" y="9099188"/>
            <a:chExt cx="6900053" cy="199749"/>
          </a:xfrm>
        </p:grpSpPr>
        <p:sp>
          <p:nvSpPr>
            <p:cNvPr id="260" name="Right Arrow 259">
              <a:extLst>
                <a:ext uri="{FF2B5EF4-FFF2-40B4-BE49-F238E27FC236}">
                  <a16:creationId xmlns:a16="http://schemas.microsoft.com/office/drawing/2014/main" id="{F4701339-0C39-734B-B5AB-8EA055357720}"/>
                </a:ext>
              </a:extLst>
            </p:cNvPr>
            <p:cNvSpPr/>
            <p:nvPr/>
          </p:nvSpPr>
          <p:spPr>
            <a:xfrm>
              <a:off x="3668190" y="9099188"/>
              <a:ext cx="1425923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12</a:t>
              </a:r>
            </a:p>
          </p:txBody>
        </p:sp>
        <p:sp>
          <p:nvSpPr>
            <p:cNvPr id="261" name="Right Arrow 260">
              <a:extLst>
                <a:ext uri="{FF2B5EF4-FFF2-40B4-BE49-F238E27FC236}">
                  <a16:creationId xmlns:a16="http://schemas.microsoft.com/office/drawing/2014/main" id="{D0D8F6EB-9CB3-2D46-952E-A861D03B764F}"/>
                </a:ext>
              </a:extLst>
            </p:cNvPr>
            <p:cNvSpPr/>
            <p:nvPr/>
          </p:nvSpPr>
          <p:spPr>
            <a:xfrm>
              <a:off x="5840812" y="9100067"/>
              <a:ext cx="70399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5AB36403-0BF2-A64A-967B-F7DCA6DD72F3}"/>
                </a:ext>
              </a:extLst>
            </p:cNvPr>
            <p:cNvSpPr/>
            <p:nvPr/>
          </p:nvSpPr>
          <p:spPr>
            <a:xfrm>
              <a:off x="5125452" y="9101754"/>
              <a:ext cx="692342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13</a:t>
              </a:r>
            </a:p>
          </p:txBody>
        </p:sp>
        <p:sp>
          <p:nvSpPr>
            <p:cNvPr id="263" name="Right Arrow 262" descr="Opf16791">
              <a:extLst>
                <a:ext uri="{FF2B5EF4-FFF2-40B4-BE49-F238E27FC236}">
                  <a16:creationId xmlns:a16="http://schemas.microsoft.com/office/drawing/2014/main" id="{54757034-EB82-004B-B9A9-2AD85587F6EF}"/>
                </a:ext>
              </a:extLst>
            </p:cNvPr>
            <p:cNvSpPr/>
            <p:nvPr/>
          </p:nvSpPr>
          <p:spPr>
            <a:xfrm>
              <a:off x="7383600" y="9100991"/>
              <a:ext cx="1194551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7686C91E-ECDD-7841-AB7F-A56863B5B073}"/>
                </a:ext>
              </a:extLst>
            </p:cNvPr>
            <p:cNvSpPr/>
            <p:nvPr/>
          </p:nvSpPr>
          <p:spPr>
            <a:xfrm>
              <a:off x="2802988" y="9100901"/>
              <a:ext cx="805727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A15F5242-8663-0E4C-B333-4E9194F8C1DB}"/>
                </a:ext>
              </a:extLst>
            </p:cNvPr>
            <p:cNvSpPr/>
            <p:nvPr/>
          </p:nvSpPr>
          <p:spPr>
            <a:xfrm>
              <a:off x="6557888" y="9100991"/>
              <a:ext cx="80226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15</a:t>
              </a:r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B4F4501D-1F70-6B47-9F57-FF6735F68202}"/>
                </a:ext>
              </a:extLst>
            </p:cNvPr>
            <p:cNvSpPr/>
            <p:nvPr/>
          </p:nvSpPr>
          <p:spPr>
            <a:xfrm flipH="1">
              <a:off x="8690698" y="9100991"/>
              <a:ext cx="1012343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5" name="Group 864">
            <a:extLst>
              <a:ext uri="{FF2B5EF4-FFF2-40B4-BE49-F238E27FC236}">
                <a16:creationId xmlns:a16="http://schemas.microsoft.com/office/drawing/2014/main" id="{0382926A-6AB3-D14E-A15C-26AE5880491A}"/>
              </a:ext>
            </a:extLst>
          </p:cNvPr>
          <p:cNvGrpSpPr/>
          <p:nvPr/>
        </p:nvGrpSpPr>
        <p:grpSpPr>
          <a:xfrm>
            <a:off x="1749848" y="4350241"/>
            <a:ext cx="3588909" cy="123319"/>
            <a:chOff x="2776497" y="9941638"/>
            <a:chExt cx="5738575" cy="197183"/>
          </a:xfrm>
        </p:grpSpPr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D9787F45-8E15-2048-A4DA-8C8C4FF9BD1F}"/>
                </a:ext>
              </a:extLst>
            </p:cNvPr>
            <p:cNvSpPr/>
            <p:nvPr/>
          </p:nvSpPr>
          <p:spPr>
            <a:xfrm>
              <a:off x="3668189" y="9941638"/>
              <a:ext cx="1417849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12</a:t>
              </a:r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4BB03C24-AF6E-024B-BA1F-F9B0FB19C517}"/>
                </a:ext>
              </a:extLst>
            </p:cNvPr>
            <p:cNvSpPr/>
            <p:nvPr/>
          </p:nvSpPr>
          <p:spPr>
            <a:xfrm>
              <a:off x="5786348" y="9941638"/>
              <a:ext cx="887114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81" name="Right Arrow 280">
              <a:extLst>
                <a:ext uri="{FF2B5EF4-FFF2-40B4-BE49-F238E27FC236}">
                  <a16:creationId xmlns:a16="http://schemas.microsoft.com/office/drawing/2014/main" id="{960AADA6-FF1A-0446-BA25-0A01F7B6F9BD}"/>
                </a:ext>
              </a:extLst>
            </p:cNvPr>
            <p:cNvSpPr/>
            <p:nvPr/>
          </p:nvSpPr>
          <p:spPr>
            <a:xfrm>
              <a:off x="5104395" y="9941638"/>
              <a:ext cx="667270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13</a:t>
              </a:r>
            </a:p>
          </p:txBody>
        </p:sp>
        <p:sp>
          <p:nvSpPr>
            <p:cNvPr id="282" name="Right Arrow 281">
              <a:extLst>
                <a:ext uri="{FF2B5EF4-FFF2-40B4-BE49-F238E27FC236}">
                  <a16:creationId xmlns:a16="http://schemas.microsoft.com/office/drawing/2014/main" id="{0F893E86-2389-F842-AF2E-3E85F4FDFB45}"/>
                </a:ext>
              </a:extLst>
            </p:cNvPr>
            <p:cNvSpPr/>
            <p:nvPr/>
          </p:nvSpPr>
          <p:spPr>
            <a:xfrm>
              <a:off x="7376684" y="9941638"/>
              <a:ext cx="1138388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16</a:t>
              </a:r>
              <a:endParaRPr lang="en-US" sz="704" dirty="0">
                <a:solidFill>
                  <a:prstClr val="white"/>
                </a:solidFill>
              </a:endParaRPr>
            </a:p>
          </p:txBody>
        </p:sp>
        <p:sp>
          <p:nvSpPr>
            <p:cNvPr id="287" name="Right Arrow 286">
              <a:extLst>
                <a:ext uri="{FF2B5EF4-FFF2-40B4-BE49-F238E27FC236}">
                  <a16:creationId xmlns:a16="http://schemas.microsoft.com/office/drawing/2014/main" id="{FC2ED7CA-E0D8-4C41-8965-96C4C59234BD}"/>
                </a:ext>
              </a:extLst>
            </p:cNvPr>
            <p:cNvSpPr/>
            <p:nvPr/>
          </p:nvSpPr>
          <p:spPr>
            <a:xfrm>
              <a:off x="2776497" y="9941638"/>
              <a:ext cx="75530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black"/>
                  </a:solidFill>
                </a:rPr>
                <a:t>5</a:t>
              </a:r>
              <a:endParaRPr lang="en-US" sz="704" dirty="0"/>
            </a:p>
          </p:txBody>
        </p:sp>
        <p:sp>
          <p:nvSpPr>
            <p:cNvPr id="289" name="Right Arrow 288">
              <a:extLst>
                <a:ext uri="{FF2B5EF4-FFF2-40B4-BE49-F238E27FC236}">
                  <a16:creationId xmlns:a16="http://schemas.microsoft.com/office/drawing/2014/main" id="{1DA933B0-9BD1-7046-AA00-B8AFE2FFCEDE}"/>
                </a:ext>
              </a:extLst>
            </p:cNvPr>
            <p:cNvSpPr/>
            <p:nvPr/>
          </p:nvSpPr>
          <p:spPr>
            <a:xfrm>
              <a:off x="6680790" y="9941638"/>
              <a:ext cx="678715" cy="197183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2AE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15</a:t>
              </a:r>
            </a:p>
          </p:txBody>
        </p:sp>
      </p:grpSp>
      <p:sp>
        <p:nvSpPr>
          <p:cNvPr id="682" name="TextBox 681">
            <a:extLst>
              <a:ext uri="{FF2B5EF4-FFF2-40B4-BE49-F238E27FC236}">
                <a16:creationId xmlns:a16="http://schemas.microsoft.com/office/drawing/2014/main" id="{FE2877DF-7B5E-6147-94F7-EFBE64485511}"/>
              </a:ext>
            </a:extLst>
          </p:cNvPr>
          <p:cNvSpPr txBox="1"/>
          <p:nvPr/>
        </p:nvSpPr>
        <p:spPr>
          <a:xfrm>
            <a:off x="1373704" y="15712"/>
            <a:ext cx="4572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B1A: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01665 - 01658 (01511 - 01502)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65DC54D9-FB9A-7A4F-B58F-B6724BA65ADC}"/>
              </a:ext>
            </a:extLst>
          </p:cNvPr>
          <p:cNvSpPr txBox="1"/>
          <p:nvPr/>
        </p:nvSpPr>
        <p:spPr>
          <a:xfrm>
            <a:off x="1373704" y="501497"/>
            <a:ext cx="4572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B1A: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01696 - 01690 (01542 - 01536)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B76F890D-5688-BA4D-81EB-BEC3C245F1EB}"/>
              </a:ext>
            </a:extLst>
          </p:cNvPr>
          <p:cNvSpPr txBox="1"/>
          <p:nvPr/>
        </p:nvSpPr>
        <p:spPr>
          <a:xfrm>
            <a:off x="1373704" y="1026611"/>
            <a:ext cx="4572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B1A: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02263 - 02268 (02114 - 02119)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DFF27899-03B2-D640-B095-16FF097D30B4}"/>
              </a:ext>
            </a:extLst>
          </p:cNvPr>
          <p:cNvSpPr txBox="1"/>
          <p:nvPr/>
        </p:nvSpPr>
        <p:spPr>
          <a:xfrm>
            <a:off x="1373704" y="1551725"/>
            <a:ext cx="4572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B. 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thetaiotaomicron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03875 - 03868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E962D788-73D0-5545-A4A2-33F4696C162A}"/>
              </a:ext>
            </a:extLst>
          </p:cNvPr>
          <p:cNvSpPr txBox="1"/>
          <p:nvPr/>
        </p:nvSpPr>
        <p:spPr>
          <a:xfrm>
            <a:off x="1373704" y="2076840"/>
            <a:ext cx="4572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B. 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ovatus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03847 - 03839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BFA5A4D3-8723-F644-8140-C237A576728B}"/>
              </a:ext>
            </a:extLst>
          </p:cNvPr>
          <p:cNvSpPr txBox="1"/>
          <p:nvPr/>
        </p:nvSpPr>
        <p:spPr>
          <a:xfrm>
            <a:off x="1373703" y="2601955"/>
            <a:ext cx="4572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B3: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00517 - 00511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0EA14B3C-A88F-7048-A5FD-888BABADCB87}"/>
              </a:ext>
            </a:extLst>
          </p:cNvPr>
          <p:cNvSpPr txBox="1"/>
          <p:nvPr/>
        </p:nvSpPr>
        <p:spPr>
          <a:xfrm>
            <a:off x="1373703" y="3127069"/>
            <a:ext cx="4572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B2: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02195 - 02188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EC77860F-5D03-A341-BB59-882868510E04}"/>
              </a:ext>
            </a:extLst>
          </p:cNvPr>
          <p:cNvSpPr txBox="1"/>
          <p:nvPr/>
        </p:nvSpPr>
        <p:spPr>
          <a:xfrm>
            <a:off x="1373704" y="3652183"/>
            <a:ext cx="4572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B. 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thetaiotaomicron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03233 - 03227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47093FA7-934B-EC4C-89F1-AF8095EBEAC4}"/>
              </a:ext>
            </a:extLst>
          </p:cNvPr>
          <p:cNvSpPr txBox="1"/>
          <p:nvPr/>
        </p:nvSpPr>
        <p:spPr>
          <a:xfrm>
            <a:off x="1373704" y="4177299"/>
            <a:ext cx="4572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B. </a:t>
            </a:r>
            <a:r>
              <a:rPr lang="en-US" sz="1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ovatus</a:t>
            </a:r>
            <a:r>
              <a:rPr lang="en-US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03209 - 03204</a:t>
            </a:r>
          </a:p>
        </p:txBody>
      </p:sp>
      <p:sp>
        <p:nvSpPr>
          <p:cNvPr id="697" name="Right Arrow 696">
            <a:extLst>
              <a:ext uri="{FF2B5EF4-FFF2-40B4-BE49-F238E27FC236}">
                <a16:creationId xmlns:a16="http://schemas.microsoft.com/office/drawing/2014/main" id="{1FAFAF51-722C-3442-8B78-3B801147F6F7}"/>
              </a:ext>
            </a:extLst>
          </p:cNvPr>
          <p:cNvSpPr/>
          <p:nvPr/>
        </p:nvSpPr>
        <p:spPr>
          <a:xfrm>
            <a:off x="295417" y="5180428"/>
            <a:ext cx="1710513" cy="12331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8" dirty="0">
                <a:solidFill>
                  <a:schemeClr val="tx1"/>
                </a:solidFill>
              </a:rPr>
              <a:t>starch binding (CBM20, CBM26, CBM69)</a:t>
            </a:r>
          </a:p>
        </p:txBody>
      </p:sp>
      <p:sp>
        <p:nvSpPr>
          <p:cNvPr id="698" name="Right Arrow 697">
            <a:extLst>
              <a:ext uri="{FF2B5EF4-FFF2-40B4-BE49-F238E27FC236}">
                <a16:creationId xmlns:a16="http://schemas.microsoft.com/office/drawing/2014/main" id="{2C0B564D-03BF-5145-A21A-2656E21657C0}"/>
              </a:ext>
            </a:extLst>
          </p:cNvPr>
          <p:cNvSpPr/>
          <p:nvPr/>
        </p:nvSpPr>
        <p:spPr>
          <a:xfrm>
            <a:off x="290248" y="4987865"/>
            <a:ext cx="1715682" cy="12331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8" dirty="0" err="1"/>
              <a:t>susC</a:t>
            </a:r>
            <a:r>
              <a:rPr lang="en-US" sz="688" dirty="0"/>
              <a:t> and D</a:t>
            </a:r>
          </a:p>
        </p:txBody>
      </p:sp>
      <p:sp>
        <p:nvSpPr>
          <p:cNvPr id="699" name="Right Arrow 698">
            <a:extLst>
              <a:ext uri="{FF2B5EF4-FFF2-40B4-BE49-F238E27FC236}">
                <a16:creationId xmlns:a16="http://schemas.microsoft.com/office/drawing/2014/main" id="{EC9E1C2E-C714-D245-8061-1236CB6142D5}"/>
              </a:ext>
            </a:extLst>
          </p:cNvPr>
          <p:cNvSpPr/>
          <p:nvPr/>
        </p:nvSpPr>
        <p:spPr>
          <a:xfrm>
            <a:off x="2134477" y="5180428"/>
            <a:ext cx="1715683" cy="12331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EC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688" dirty="0">
                <a:solidFill>
                  <a:schemeClr val="tx1"/>
                </a:solidFill>
              </a:rPr>
              <a:t>α-</a:t>
            </a:r>
            <a:r>
              <a:rPr lang="en-US" sz="688" dirty="0">
                <a:solidFill>
                  <a:schemeClr val="tx1"/>
                </a:solidFill>
              </a:rPr>
              <a:t>glucosidase (GH31, GH97)</a:t>
            </a:r>
          </a:p>
        </p:txBody>
      </p:sp>
      <p:sp>
        <p:nvSpPr>
          <p:cNvPr id="700" name="Right Arrow 699">
            <a:extLst>
              <a:ext uri="{FF2B5EF4-FFF2-40B4-BE49-F238E27FC236}">
                <a16:creationId xmlns:a16="http://schemas.microsoft.com/office/drawing/2014/main" id="{CA568BAD-2C94-C54A-9A00-9EC52E538C3A}"/>
              </a:ext>
            </a:extLst>
          </p:cNvPr>
          <p:cNvSpPr/>
          <p:nvPr/>
        </p:nvSpPr>
        <p:spPr>
          <a:xfrm>
            <a:off x="2134477" y="4987865"/>
            <a:ext cx="1715682" cy="12331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B9B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688" dirty="0">
                <a:solidFill>
                  <a:schemeClr val="tx1"/>
                </a:solidFill>
              </a:rPr>
              <a:t>α-</a:t>
            </a:r>
            <a:r>
              <a:rPr lang="en-US" sz="688" dirty="0">
                <a:solidFill>
                  <a:schemeClr val="tx1"/>
                </a:solidFill>
              </a:rPr>
              <a:t>amylase (GH13)</a:t>
            </a:r>
          </a:p>
        </p:txBody>
      </p:sp>
      <p:sp>
        <p:nvSpPr>
          <p:cNvPr id="701" name="Right Arrow 700">
            <a:extLst>
              <a:ext uri="{FF2B5EF4-FFF2-40B4-BE49-F238E27FC236}">
                <a16:creationId xmlns:a16="http://schemas.microsoft.com/office/drawing/2014/main" id="{B06D8364-C7F4-8C4F-AF0E-42CDE2A48D37}"/>
              </a:ext>
            </a:extLst>
          </p:cNvPr>
          <p:cNvSpPr/>
          <p:nvPr/>
        </p:nvSpPr>
        <p:spPr>
          <a:xfrm>
            <a:off x="290248" y="5372990"/>
            <a:ext cx="1715682" cy="12331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88" dirty="0">
                <a:solidFill>
                  <a:schemeClr val="tx1"/>
                </a:solidFill>
              </a:rPr>
              <a:t>other or no predicted function</a:t>
            </a:r>
          </a:p>
        </p:txBody>
      </p:sp>
      <p:sp>
        <p:nvSpPr>
          <p:cNvPr id="702" name="Right Arrow 701">
            <a:extLst>
              <a:ext uri="{FF2B5EF4-FFF2-40B4-BE49-F238E27FC236}">
                <a16:creationId xmlns:a16="http://schemas.microsoft.com/office/drawing/2014/main" id="{C4AAC07E-AEA5-C44D-9ADC-A7663C38D088}"/>
              </a:ext>
            </a:extLst>
          </p:cNvPr>
          <p:cNvSpPr/>
          <p:nvPr/>
        </p:nvSpPr>
        <p:spPr>
          <a:xfrm>
            <a:off x="2134477" y="5366069"/>
            <a:ext cx="1715683" cy="12331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F2A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688" dirty="0">
                <a:solidFill>
                  <a:prstClr val="black"/>
                </a:solidFill>
              </a:rPr>
              <a:t>dextranase (GH66)</a:t>
            </a:r>
          </a:p>
        </p:txBody>
      </p:sp>
      <p:sp>
        <p:nvSpPr>
          <p:cNvPr id="704" name="Right Arrow 703">
            <a:extLst>
              <a:ext uri="{FF2B5EF4-FFF2-40B4-BE49-F238E27FC236}">
                <a16:creationId xmlns:a16="http://schemas.microsoft.com/office/drawing/2014/main" id="{B9CC7196-A64C-7443-9FC0-CBAEC0AF1AC2}"/>
              </a:ext>
            </a:extLst>
          </p:cNvPr>
          <p:cNvSpPr/>
          <p:nvPr/>
        </p:nvSpPr>
        <p:spPr>
          <a:xfrm>
            <a:off x="4280164" y="4980944"/>
            <a:ext cx="1715682" cy="13716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>
                <a:solidFill>
                  <a:schemeClr val="tx1"/>
                </a:solidFill>
              </a:rPr>
              <a:t>cytoplasmic</a:t>
            </a:r>
          </a:p>
        </p:txBody>
      </p:sp>
      <p:sp>
        <p:nvSpPr>
          <p:cNvPr id="705" name="Right Arrow 704">
            <a:extLst>
              <a:ext uri="{FF2B5EF4-FFF2-40B4-BE49-F238E27FC236}">
                <a16:creationId xmlns:a16="http://schemas.microsoft.com/office/drawing/2014/main" id="{7BFB2DE9-D80D-404E-87A9-3037E0269B49}"/>
              </a:ext>
            </a:extLst>
          </p:cNvPr>
          <p:cNvSpPr/>
          <p:nvPr/>
        </p:nvSpPr>
        <p:spPr>
          <a:xfrm>
            <a:off x="4280164" y="5166586"/>
            <a:ext cx="1715682" cy="13716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>
                <a:solidFill>
                  <a:schemeClr val="tx1"/>
                </a:solidFill>
              </a:rPr>
              <a:t>exported</a:t>
            </a:r>
          </a:p>
        </p:txBody>
      </p:sp>
      <p:sp>
        <p:nvSpPr>
          <p:cNvPr id="706" name="Right Arrow 705">
            <a:extLst>
              <a:ext uri="{FF2B5EF4-FFF2-40B4-BE49-F238E27FC236}">
                <a16:creationId xmlns:a16="http://schemas.microsoft.com/office/drawing/2014/main" id="{F8C2A5F6-7A93-5B48-B2F3-2DD4AF05133F}"/>
              </a:ext>
            </a:extLst>
          </p:cNvPr>
          <p:cNvSpPr/>
          <p:nvPr/>
        </p:nvSpPr>
        <p:spPr>
          <a:xfrm>
            <a:off x="4280164" y="5366069"/>
            <a:ext cx="1715682" cy="13716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>
                <a:solidFill>
                  <a:schemeClr val="tx1"/>
                </a:solidFill>
              </a:rPr>
              <a:t>exported + </a:t>
            </a:r>
            <a:r>
              <a:rPr lang="en-US" sz="751" dirty="0" err="1">
                <a:solidFill>
                  <a:schemeClr val="tx1"/>
                </a:solidFill>
              </a:rPr>
              <a:t>lipidated</a:t>
            </a:r>
            <a:r>
              <a:rPr lang="en-US" sz="751" dirty="0">
                <a:solidFill>
                  <a:schemeClr val="tx1"/>
                </a:solidFill>
              </a:rPr>
              <a:t> (OM)</a:t>
            </a:r>
          </a:p>
        </p:txBody>
      </p:sp>
      <p:sp>
        <p:nvSpPr>
          <p:cNvPr id="707" name="Right Arrow 706">
            <a:extLst>
              <a:ext uri="{FF2B5EF4-FFF2-40B4-BE49-F238E27FC236}">
                <a16:creationId xmlns:a16="http://schemas.microsoft.com/office/drawing/2014/main" id="{80330659-F462-7E45-81F2-52D8B0F4D22D}"/>
              </a:ext>
            </a:extLst>
          </p:cNvPr>
          <p:cNvSpPr/>
          <p:nvPr/>
        </p:nvSpPr>
        <p:spPr>
          <a:xfrm>
            <a:off x="4278469" y="5568972"/>
            <a:ext cx="1719072" cy="13716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dirty="0">
                <a:solidFill>
                  <a:schemeClr val="tx1"/>
                </a:solidFill>
              </a:rPr>
              <a:t>exported + </a:t>
            </a:r>
            <a:r>
              <a:rPr lang="en-US" sz="751" dirty="0" err="1">
                <a:solidFill>
                  <a:schemeClr val="tx1"/>
                </a:solidFill>
              </a:rPr>
              <a:t>lipidated</a:t>
            </a:r>
            <a:r>
              <a:rPr lang="en-US" sz="751" dirty="0">
                <a:solidFill>
                  <a:schemeClr val="tx1"/>
                </a:solidFill>
              </a:rPr>
              <a:t> (IM)</a:t>
            </a:r>
          </a:p>
        </p:txBody>
      </p:sp>
      <p:sp>
        <p:nvSpPr>
          <p:cNvPr id="708" name="Right Arrow 707">
            <a:extLst>
              <a:ext uri="{FF2B5EF4-FFF2-40B4-BE49-F238E27FC236}">
                <a16:creationId xmlns:a16="http://schemas.microsoft.com/office/drawing/2014/main" id="{CB92DFFF-AA63-4049-8FEC-CBDB3A35C69D}"/>
              </a:ext>
            </a:extLst>
          </p:cNvPr>
          <p:cNvSpPr/>
          <p:nvPr/>
        </p:nvSpPr>
        <p:spPr>
          <a:xfrm>
            <a:off x="1285307" y="5582814"/>
            <a:ext cx="447814" cy="12331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9" name="Right Arrow 708">
            <a:extLst>
              <a:ext uri="{FF2B5EF4-FFF2-40B4-BE49-F238E27FC236}">
                <a16:creationId xmlns:a16="http://schemas.microsoft.com/office/drawing/2014/main" id="{11B8FFA3-7DCA-0C4D-9AF3-8CA56390D83F}"/>
              </a:ext>
            </a:extLst>
          </p:cNvPr>
          <p:cNvSpPr/>
          <p:nvPr/>
        </p:nvSpPr>
        <p:spPr>
          <a:xfrm>
            <a:off x="1285307" y="5748567"/>
            <a:ext cx="447814" cy="123318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1" i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11" name="Straight Arrow Connector 710">
            <a:extLst>
              <a:ext uri="{FF2B5EF4-FFF2-40B4-BE49-F238E27FC236}">
                <a16:creationId xmlns:a16="http://schemas.microsoft.com/office/drawing/2014/main" id="{A227D84F-9BBD-E546-9F3A-B07DDE27D324}"/>
              </a:ext>
            </a:extLst>
          </p:cNvPr>
          <p:cNvCxnSpPr>
            <a:cxnSpLocks/>
          </p:cNvCxnSpPr>
          <p:nvPr/>
        </p:nvCxnSpPr>
        <p:spPr>
          <a:xfrm flipH="1" flipV="1">
            <a:off x="1525358" y="5640564"/>
            <a:ext cx="335086" cy="5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29C7ABA2-FD22-414B-95B7-220128D6DEF8}"/>
              </a:ext>
            </a:extLst>
          </p:cNvPr>
          <p:cNvCxnSpPr>
            <a:cxnSpLocks/>
          </p:cNvCxnSpPr>
          <p:nvPr/>
        </p:nvCxnSpPr>
        <p:spPr>
          <a:xfrm flipH="1">
            <a:off x="1534299" y="5721783"/>
            <a:ext cx="326149" cy="8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TextBox 715">
            <a:extLst>
              <a:ext uri="{FF2B5EF4-FFF2-40B4-BE49-F238E27FC236}">
                <a16:creationId xmlns:a16="http://schemas.microsoft.com/office/drawing/2014/main" id="{EB3C8B6B-DD10-F845-8597-0B675CC9442F}"/>
              </a:ext>
            </a:extLst>
          </p:cNvPr>
          <p:cNvSpPr txBox="1"/>
          <p:nvPr/>
        </p:nvSpPr>
        <p:spPr>
          <a:xfrm>
            <a:off x="1860444" y="5618535"/>
            <a:ext cx="1241668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" dirty="0"/>
              <a:t>Matching number = same OPF</a:t>
            </a:r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8C967AE2-2CB5-C64D-B25D-CFF8D45E9F88}"/>
              </a:ext>
            </a:extLst>
          </p:cNvPr>
          <p:cNvSpPr/>
          <p:nvPr/>
        </p:nvSpPr>
        <p:spPr>
          <a:xfrm>
            <a:off x="1214503" y="5551559"/>
            <a:ext cx="1816805" cy="3522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4" dirty="0"/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1AF62252-D39E-8741-AC61-9E0B9FC5EC4E}"/>
              </a:ext>
            </a:extLst>
          </p:cNvPr>
          <p:cNvSpPr txBox="1"/>
          <p:nvPr/>
        </p:nvSpPr>
        <p:spPr>
          <a:xfrm>
            <a:off x="1062241" y="4723500"/>
            <a:ext cx="1987881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b="1" dirty="0"/>
              <a:t>Predicted function/homology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EE86FA91-1CEA-4147-B890-F1403FE70DB4}"/>
              </a:ext>
            </a:extLst>
          </p:cNvPr>
          <p:cNvSpPr txBox="1"/>
          <p:nvPr/>
        </p:nvSpPr>
        <p:spPr>
          <a:xfrm>
            <a:off x="4270368" y="4723500"/>
            <a:ext cx="1642876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900" b="1" dirty="0"/>
              <a:t>Predicted localization</a:t>
            </a:r>
          </a:p>
        </p:txBody>
      </p:sp>
      <p:sp>
        <p:nvSpPr>
          <p:cNvPr id="118" name="TextBox 117" descr="Opf15294">
            <a:extLst>
              <a:ext uri="{FF2B5EF4-FFF2-40B4-BE49-F238E27FC236}">
                <a16:creationId xmlns:a16="http://schemas.microsoft.com/office/drawing/2014/main" id="{53C2B0C1-2FFB-9D40-9A1A-EC6C47F6231B}"/>
              </a:ext>
            </a:extLst>
          </p:cNvPr>
          <p:cNvSpPr txBox="1"/>
          <p:nvPr/>
        </p:nvSpPr>
        <p:spPr>
          <a:xfrm>
            <a:off x="3731508" y="2205112"/>
            <a:ext cx="308763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50" dirty="0"/>
              <a:t>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BC2BC3-3511-704F-B01E-F235B9F73C4D}"/>
              </a:ext>
            </a:extLst>
          </p:cNvPr>
          <p:cNvGrpSpPr/>
          <p:nvPr/>
        </p:nvGrpSpPr>
        <p:grpSpPr>
          <a:xfrm>
            <a:off x="1774278" y="188627"/>
            <a:ext cx="4271548" cy="125006"/>
            <a:chOff x="1774278" y="356924"/>
            <a:chExt cx="4271548" cy="125006"/>
          </a:xfrm>
        </p:grpSpPr>
        <p:sp>
          <p:nvSpPr>
            <p:cNvPr id="4" name="Right Arrow 3" descr="Opf01209">
              <a:extLst>
                <a:ext uri="{FF2B5EF4-FFF2-40B4-BE49-F238E27FC236}">
                  <a16:creationId xmlns:a16="http://schemas.microsoft.com/office/drawing/2014/main" id="{106B2A51-3082-5144-BD0B-989DA03EFEE3}"/>
                </a:ext>
              </a:extLst>
            </p:cNvPr>
            <p:cNvSpPr/>
            <p:nvPr/>
          </p:nvSpPr>
          <p:spPr>
            <a:xfrm>
              <a:off x="2319417" y="356924"/>
              <a:ext cx="874136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/>
                <a:t>1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7CE7EC2F-FA7C-6341-A24B-8CABD655F522}"/>
                </a:ext>
              </a:extLst>
            </p:cNvPr>
            <p:cNvSpPr/>
            <p:nvPr/>
          </p:nvSpPr>
          <p:spPr>
            <a:xfrm>
              <a:off x="3735659" y="356924"/>
              <a:ext cx="148504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 dirty="0"/>
            </a:p>
          </p:txBody>
        </p:sp>
        <p:sp>
          <p:nvSpPr>
            <p:cNvPr id="10" name="Right Arrow 9" descr="Opf02000">
              <a:extLst>
                <a:ext uri="{FF2B5EF4-FFF2-40B4-BE49-F238E27FC236}">
                  <a16:creationId xmlns:a16="http://schemas.microsoft.com/office/drawing/2014/main" id="{4F640832-2B63-9245-8258-F41CABA02316}"/>
                </a:ext>
              </a:extLst>
            </p:cNvPr>
            <p:cNvSpPr/>
            <p:nvPr/>
          </p:nvSpPr>
          <p:spPr>
            <a:xfrm>
              <a:off x="3884163" y="356924"/>
              <a:ext cx="670171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ECD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751" i="1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ADA63BF1-DFE6-7940-B9FC-AE2E034E1BB2}"/>
                </a:ext>
              </a:extLst>
            </p:cNvPr>
            <p:cNvSpPr/>
            <p:nvPr/>
          </p:nvSpPr>
          <p:spPr>
            <a:xfrm>
              <a:off x="4560293" y="356924"/>
              <a:ext cx="428128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B9B7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D89DFE37-B310-5D4D-AA43-F6B135620427}"/>
                </a:ext>
              </a:extLst>
            </p:cNvPr>
            <p:cNvSpPr/>
            <p:nvPr/>
          </p:nvSpPr>
          <p:spPr>
            <a:xfrm>
              <a:off x="4994382" y="356924"/>
              <a:ext cx="292498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B609A91A-3D86-D247-B424-17C99A042DE5}"/>
                </a:ext>
              </a:extLst>
            </p:cNvPr>
            <p:cNvSpPr/>
            <p:nvPr/>
          </p:nvSpPr>
          <p:spPr>
            <a:xfrm>
              <a:off x="5548039" y="356924"/>
              <a:ext cx="497787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4"/>
            </a:p>
          </p:txBody>
        </p:sp>
        <p:sp>
          <p:nvSpPr>
            <p:cNvPr id="14" name="Right Arrow 13" descr="Opf03680">
              <a:extLst>
                <a:ext uri="{FF2B5EF4-FFF2-40B4-BE49-F238E27FC236}">
                  <a16:creationId xmlns:a16="http://schemas.microsoft.com/office/drawing/2014/main" id="{109379A3-BF94-6B4B-96B4-4AB40678588B}"/>
                </a:ext>
              </a:extLst>
            </p:cNvPr>
            <p:cNvSpPr/>
            <p:nvPr/>
          </p:nvSpPr>
          <p:spPr>
            <a:xfrm flipH="1">
              <a:off x="1774278" y="356924"/>
              <a:ext cx="485366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i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ight Arrow 118" descr="Opf02007">
              <a:extLst>
                <a:ext uri="{FF2B5EF4-FFF2-40B4-BE49-F238E27FC236}">
                  <a16:creationId xmlns:a16="http://schemas.microsoft.com/office/drawing/2014/main" id="{2C230DC6-D1D0-FE47-AD45-9FD5A8E9A535}"/>
                </a:ext>
              </a:extLst>
            </p:cNvPr>
            <p:cNvSpPr/>
            <p:nvPr/>
          </p:nvSpPr>
          <p:spPr>
            <a:xfrm>
              <a:off x="3212634" y="358612"/>
              <a:ext cx="510745" cy="123318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51" i="1" dirty="0">
                  <a:solidFill>
                    <a:prstClr val="white"/>
                  </a:solidFill>
                </a:rPr>
                <a:t>2</a:t>
              </a:r>
              <a:endParaRPr lang="en-US" sz="704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34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8837</TotalTime>
  <Words>180</Words>
  <Application>Microsoft Macintosh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J. Smith</dc:creator>
  <cp:lastModifiedBy>Byron J. Smith</cp:lastModifiedBy>
  <cp:revision>100</cp:revision>
  <dcterms:created xsi:type="dcterms:W3CDTF">2020-09-17T19:54:13Z</dcterms:created>
  <dcterms:modified xsi:type="dcterms:W3CDTF">2021-08-20T02:42:32Z</dcterms:modified>
</cp:coreProperties>
</file>