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3724-20BD-41A6-8AB4-06C293C2D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E1114-BA4E-4B80-8968-DA5A00A83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AC10-B90F-4D33-80C8-FBD2AB20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EED3-6590-490F-A6A8-94874AB2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9A31-9148-4872-B0A7-48752538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9F4C-DDAC-42C1-A8B4-81737B5C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A6F87-721E-4585-A4AB-519ED29EB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FA30-1C33-47F4-A6F7-F2E62374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1945-412B-43AB-A2F6-D31BBF1D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C8CD-5778-41DE-8D42-B76F0E38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1D3EF-4AE4-4413-8A58-8870C6D3D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9D8DC-461D-4AB9-ABA9-3EF9B3D2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8AFB-A208-47D2-AAFA-F72EA949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874E-40C5-40F9-BB1E-8207BE85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2AC8-6E6E-4B26-896D-5A932B38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9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8C8C-38EC-4753-AF23-B7CCEE56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8131-1A44-4E46-9B4D-36F8A33A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D9B1-AFF7-421B-B0FC-6D2EE584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D773-8EF2-43D8-945A-53B02008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0487-A487-483B-BCFD-AB1F19E8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CB9B-EABB-4692-9047-854723B3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301A-1510-421F-B767-9506A9D2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DDB0-EBAD-4F78-9DC2-8A301EA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AA9A-AD14-4BA6-9643-53475231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B361-8C96-48C7-8AF6-BC7C61CE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8BA3-803B-41D3-BA9F-0CBB3F0D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E202-1AE5-4AC6-A1C5-4371335D6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D2231-08EE-4C04-A2C4-D0D729D5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4E6CC-3362-4F5C-8819-F02AE327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A0F0-0070-4AB8-AC44-8E3FCD3F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061FB-646C-485B-B917-6ED4596C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B4B4-50E4-4321-9162-1EE70D0A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75FFD-A173-496A-B8DF-B274162F6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84749-7B2A-452B-A259-12F4603E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3CB88-272F-47C3-A3A8-279845110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D375-A997-4ADA-AF55-E9162052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707EF-CF43-4A11-AB1F-2D1029D1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AC1E7-AD06-4E76-AC6E-4DD1090E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6B6FD-D0AF-408F-AB9C-3FC38377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0CB8-6D27-4845-8576-0CD88056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C1B8-BF73-41DA-B6C6-EDAF7A3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AEC4C-170A-4887-9C25-0FE8DF9B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294E8-2B05-459A-AFB4-93127784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6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158F3-B2D2-42EC-8466-F73D4A05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1140B-6196-4C0C-AB3E-3C5DC55B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4BD55-5A01-4F35-AC07-1EE55D13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321F-B9EB-41A8-AAB7-CC9079BF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62C3-8D05-4525-B40F-F5859546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2EC7C-3257-49BC-9905-90ACB27C8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E49C-8FDB-4063-80AF-3ADF9568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5C470-FA5C-4C2D-97A5-CD5109D5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9A661-B771-4BFF-AA4C-E013C2B7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2C79-D77B-409F-8635-A69D9A1E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79462-1F15-4449-BD2A-6C04F8D55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FE9C2-916E-41D1-9EB3-027E728D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AC57D-9BB5-4855-947A-3F725F6B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A079-7EA1-4C05-9C9C-E42B4A19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8216A-81D1-4479-8AE7-D3A00E8C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D0F58-480B-4BBC-8AEC-1C7C397D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9D9B-08CF-4FD3-8A61-D1CC9F206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1C13-9726-4499-ABED-6FA8590F7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F14C-16F9-4B31-99FD-F0A7B7B106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AB2A-B920-4861-BC96-EFFB70140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97AC-FEBA-4485-9BA7-BE7FAF970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0CE4-7275-44C5-A86C-7324BBFC3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00A-E512-4837-B334-B0AF8C18B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Spatial Covariates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E3BCE-1B1E-44A4-8ADF-86F16667D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J. Smith</a:t>
            </a:r>
          </a:p>
          <a:p>
            <a:r>
              <a:rPr lang="en-US" dirty="0"/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12945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D013-824C-471C-A6D8-C1D87F11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F52F-0382-4E7D-81F5-B04E2509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344"/>
          </a:xfrm>
        </p:spPr>
        <p:txBody>
          <a:bodyPr>
            <a:normAutofit/>
          </a:bodyPr>
          <a:lstStyle/>
          <a:p>
            <a:r>
              <a:rPr lang="en-US" dirty="0"/>
              <a:t>Snow-water equivalent</a:t>
            </a:r>
          </a:p>
          <a:p>
            <a:pPr lvl="1"/>
            <a:r>
              <a:rPr lang="en-US" dirty="0" err="1"/>
              <a:t>Daymet</a:t>
            </a:r>
            <a:r>
              <a:rPr lang="en-US" dirty="0"/>
              <a:t> (NASA)</a:t>
            </a:r>
          </a:p>
          <a:p>
            <a:pPr lvl="1"/>
            <a:r>
              <a:rPr lang="en-US" dirty="0"/>
              <a:t>ERA5-Land (ECMWF)</a:t>
            </a:r>
          </a:p>
          <a:p>
            <a:pPr lvl="1"/>
            <a:r>
              <a:rPr lang="en-US" dirty="0"/>
              <a:t>SNODAS (NOAA)</a:t>
            </a:r>
          </a:p>
          <a:p>
            <a:r>
              <a:rPr lang="en-US" dirty="0"/>
              <a:t>Elevation</a:t>
            </a:r>
          </a:p>
          <a:p>
            <a:r>
              <a:rPr lang="en-US" dirty="0"/>
              <a:t>Rangeland Analysis Platform (RAP)</a:t>
            </a:r>
          </a:p>
          <a:p>
            <a:pPr lvl="1"/>
            <a:r>
              <a:rPr lang="en-US" dirty="0"/>
              <a:t>% cover of: forbs &amp; grasses/bare ground/litter/shrubs/trees</a:t>
            </a:r>
          </a:p>
          <a:p>
            <a:r>
              <a:rPr lang="en-US" dirty="0"/>
              <a:t>MODIS-derived vegetation indices</a:t>
            </a:r>
          </a:p>
          <a:p>
            <a:pPr lvl="1"/>
            <a:r>
              <a:rPr lang="en-US" dirty="0"/>
              <a:t>NDVI, IRG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1F13-E40A-4962-903C-BC28E505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9791-D7C2-48CA-8022-D58D929B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r>
              <a:rPr lang="en-US" dirty="0"/>
              <a:t>System shell</a:t>
            </a:r>
          </a:p>
          <a:p>
            <a:r>
              <a:rPr lang="en-US" dirty="0"/>
              <a:t>GDAL</a:t>
            </a:r>
          </a:p>
        </p:txBody>
      </p:sp>
    </p:spTree>
    <p:extLst>
      <p:ext uri="{BB962C8B-B14F-4D97-AF65-F5344CB8AC3E}">
        <p14:creationId xmlns:p14="http://schemas.microsoft.com/office/powerpoint/2010/main" val="201720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Getting Spatial Covariates</vt:lpstr>
      <vt:lpstr>Data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Spatial Covariates</dc:title>
  <dc:creator>Brian</dc:creator>
  <cp:lastModifiedBy>Brian</cp:lastModifiedBy>
  <cp:revision>8</cp:revision>
  <dcterms:created xsi:type="dcterms:W3CDTF">2021-01-25T20:51:56Z</dcterms:created>
  <dcterms:modified xsi:type="dcterms:W3CDTF">2021-02-18T17:09:46Z</dcterms:modified>
</cp:coreProperties>
</file>