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15155863" cy="21402675"/>
  <p:notesSz cx="6858000" cy="9144000"/>
  <p:defaultTextStyle>
    <a:defPPr>
      <a:defRPr lang="en-US"/>
    </a:defPPr>
    <a:lvl1pPr marL="0" algn="l" defTabSz="1754567" rtl="0" eaLnBrk="1" latinLnBrk="0" hangingPunct="1">
      <a:defRPr sz="3454" kern="1200">
        <a:solidFill>
          <a:schemeClr val="tx1"/>
        </a:solidFill>
        <a:latin typeface="+mn-lt"/>
        <a:ea typeface="+mn-ea"/>
        <a:cs typeface="+mn-cs"/>
      </a:defRPr>
    </a:lvl1pPr>
    <a:lvl2pPr marL="877283" algn="l" defTabSz="1754567" rtl="0" eaLnBrk="1" latinLnBrk="0" hangingPunct="1">
      <a:defRPr sz="3454" kern="1200">
        <a:solidFill>
          <a:schemeClr val="tx1"/>
        </a:solidFill>
        <a:latin typeface="+mn-lt"/>
        <a:ea typeface="+mn-ea"/>
        <a:cs typeface="+mn-cs"/>
      </a:defRPr>
    </a:lvl2pPr>
    <a:lvl3pPr marL="1754567" algn="l" defTabSz="1754567" rtl="0" eaLnBrk="1" latinLnBrk="0" hangingPunct="1">
      <a:defRPr sz="3454" kern="1200">
        <a:solidFill>
          <a:schemeClr val="tx1"/>
        </a:solidFill>
        <a:latin typeface="+mn-lt"/>
        <a:ea typeface="+mn-ea"/>
        <a:cs typeface="+mn-cs"/>
      </a:defRPr>
    </a:lvl3pPr>
    <a:lvl4pPr marL="2631850" algn="l" defTabSz="1754567" rtl="0" eaLnBrk="1" latinLnBrk="0" hangingPunct="1">
      <a:defRPr sz="3454" kern="1200">
        <a:solidFill>
          <a:schemeClr val="tx1"/>
        </a:solidFill>
        <a:latin typeface="+mn-lt"/>
        <a:ea typeface="+mn-ea"/>
        <a:cs typeface="+mn-cs"/>
      </a:defRPr>
    </a:lvl4pPr>
    <a:lvl5pPr marL="3509133" algn="l" defTabSz="1754567" rtl="0" eaLnBrk="1" latinLnBrk="0" hangingPunct="1">
      <a:defRPr sz="3454" kern="1200">
        <a:solidFill>
          <a:schemeClr val="tx1"/>
        </a:solidFill>
        <a:latin typeface="+mn-lt"/>
        <a:ea typeface="+mn-ea"/>
        <a:cs typeface="+mn-cs"/>
      </a:defRPr>
    </a:lvl5pPr>
    <a:lvl6pPr marL="4386416" algn="l" defTabSz="1754567" rtl="0" eaLnBrk="1" latinLnBrk="0" hangingPunct="1">
      <a:defRPr sz="3454" kern="1200">
        <a:solidFill>
          <a:schemeClr val="tx1"/>
        </a:solidFill>
        <a:latin typeface="+mn-lt"/>
        <a:ea typeface="+mn-ea"/>
        <a:cs typeface="+mn-cs"/>
      </a:defRPr>
    </a:lvl6pPr>
    <a:lvl7pPr marL="5263700" algn="l" defTabSz="1754567" rtl="0" eaLnBrk="1" latinLnBrk="0" hangingPunct="1">
      <a:defRPr sz="3454" kern="1200">
        <a:solidFill>
          <a:schemeClr val="tx1"/>
        </a:solidFill>
        <a:latin typeface="+mn-lt"/>
        <a:ea typeface="+mn-ea"/>
        <a:cs typeface="+mn-cs"/>
      </a:defRPr>
    </a:lvl7pPr>
    <a:lvl8pPr marL="6140982" algn="l" defTabSz="1754567" rtl="0" eaLnBrk="1" latinLnBrk="0" hangingPunct="1">
      <a:defRPr sz="3454" kern="1200">
        <a:solidFill>
          <a:schemeClr val="tx1"/>
        </a:solidFill>
        <a:latin typeface="+mn-lt"/>
        <a:ea typeface="+mn-ea"/>
        <a:cs typeface="+mn-cs"/>
      </a:defRPr>
    </a:lvl8pPr>
    <a:lvl9pPr marL="7018266" algn="l" defTabSz="1754567" rtl="0" eaLnBrk="1" latinLnBrk="0" hangingPunct="1">
      <a:defRPr sz="3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41" userDrawn="1">
          <p15:clr>
            <a:srgbClr val="A4A3A4"/>
          </p15:clr>
        </p15:guide>
        <p15:guide id="2" pos="47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49"/>
    <a:srgbClr val="F2B800"/>
    <a:srgbClr val="254071"/>
    <a:srgbClr val="233D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showGuides="1">
      <p:cViewPr varScale="1">
        <p:scale>
          <a:sx n="28" d="100"/>
          <a:sy n="28" d="100"/>
        </p:scale>
        <p:origin x="2357" y="14"/>
      </p:cViewPr>
      <p:guideLst>
        <p:guide orient="horz" pos="6741"/>
        <p:guide pos="4774"/>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dimir minga" userId="c50116bb56aee65e" providerId="LiveId" clId="{76A7311E-29E9-437F-9C69-2360908835DE}"/>
    <pc:docChg chg="undo custSel modSld">
      <pc:chgData name="bladimir minga" userId="c50116bb56aee65e" providerId="LiveId" clId="{76A7311E-29E9-437F-9C69-2360908835DE}" dt="2020-03-03T15:42:22.229" v="4355" actId="122"/>
      <pc:docMkLst>
        <pc:docMk/>
      </pc:docMkLst>
      <pc:sldChg chg="addSp delSp modSp mod">
        <pc:chgData name="bladimir minga" userId="c50116bb56aee65e" providerId="LiveId" clId="{76A7311E-29E9-437F-9C69-2360908835DE}" dt="2020-03-03T15:42:22.229" v="4355" actId="122"/>
        <pc:sldMkLst>
          <pc:docMk/>
          <pc:sldMk cId="3668360275" sldId="257"/>
        </pc:sldMkLst>
        <pc:spChg chg="mod">
          <ac:chgData name="bladimir minga" userId="c50116bb56aee65e" providerId="LiveId" clId="{76A7311E-29E9-437F-9C69-2360908835DE}" dt="2020-02-27T15:13:29.759" v="2918" actId="1038"/>
          <ac:spMkLst>
            <pc:docMk/>
            <pc:sldMk cId="3668360275" sldId="257"/>
            <ac:spMk id="2" creationId="{00000000-0000-0000-0000-000000000000}"/>
          </ac:spMkLst>
        </pc:spChg>
        <pc:spChg chg="mod">
          <ac:chgData name="bladimir minga" userId="c50116bb56aee65e" providerId="LiveId" clId="{76A7311E-29E9-437F-9C69-2360908835DE}" dt="2020-03-03T15:12:17.918" v="4245" actId="20577"/>
          <ac:spMkLst>
            <pc:docMk/>
            <pc:sldMk cId="3668360275" sldId="257"/>
            <ac:spMk id="5" creationId="{00000000-0000-0000-0000-000000000000}"/>
          </ac:spMkLst>
        </pc:spChg>
        <pc:spChg chg="mod">
          <ac:chgData name="bladimir minga" userId="c50116bb56aee65e" providerId="LiveId" clId="{76A7311E-29E9-437F-9C69-2360908835DE}" dt="2020-02-27T15:10:34.529" v="2856" actId="20577"/>
          <ac:spMkLst>
            <pc:docMk/>
            <pc:sldMk cId="3668360275" sldId="257"/>
            <ac:spMk id="6" creationId="{00000000-0000-0000-0000-000000000000}"/>
          </ac:spMkLst>
        </pc:spChg>
        <pc:spChg chg="mod">
          <ac:chgData name="bladimir minga" userId="c50116bb56aee65e" providerId="LiveId" clId="{76A7311E-29E9-437F-9C69-2360908835DE}" dt="2020-02-27T15:12:45.905" v="2912" actId="6549"/>
          <ac:spMkLst>
            <pc:docMk/>
            <pc:sldMk cId="3668360275" sldId="257"/>
            <ac:spMk id="7" creationId="{00000000-0000-0000-0000-000000000000}"/>
          </ac:spMkLst>
        </pc:spChg>
        <pc:spChg chg="mod">
          <ac:chgData name="bladimir minga" userId="c50116bb56aee65e" providerId="LiveId" clId="{76A7311E-29E9-437F-9C69-2360908835DE}" dt="2020-03-02T04:46:54.096" v="4024" actId="1038"/>
          <ac:spMkLst>
            <pc:docMk/>
            <pc:sldMk cId="3668360275" sldId="257"/>
            <ac:spMk id="13" creationId="{00000000-0000-0000-0000-000000000000}"/>
          </ac:spMkLst>
        </pc:spChg>
        <pc:spChg chg="mod">
          <ac:chgData name="bladimir minga" userId="c50116bb56aee65e" providerId="LiveId" clId="{76A7311E-29E9-437F-9C69-2360908835DE}" dt="2020-03-02T04:46:26.850" v="3964" actId="1037"/>
          <ac:spMkLst>
            <pc:docMk/>
            <pc:sldMk cId="3668360275" sldId="257"/>
            <ac:spMk id="15" creationId="{00000000-0000-0000-0000-000000000000}"/>
          </ac:spMkLst>
        </pc:spChg>
        <pc:spChg chg="add mod">
          <ac:chgData name="bladimir minga" userId="c50116bb56aee65e" providerId="LiveId" clId="{76A7311E-29E9-437F-9C69-2360908835DE}" dt="2020-02-26T12:50:31.254" v="1881" actId="1038"/>
          <ac:spMkLst>
            <pc:docMk/>
            <pc:sldMk cId="3668360275" sldId="257"/>
            <ac:spMk id="26" creationId="{6EAE16C2-0EC1-42CC-97B2-E2110C8150D1}"/>
          </ac:spMkLst>
        </pc:spChg>
        <pc:spChg chg="add mod">
          <ac:chgData name="bladimir minga" userId="c50116bb56aee65e" providerId="LiveId" clId="{76A7311E-29E9-437F-9C69-2360908835DE}" dt="2020-02-26T04:16:10.304" v="1331" actId="1036"/>
          <ac:spMkLst>
            <pc:docMk/>
            <pc:sldMk cId="3668360275" sldId="257"/>
            <ac:spMk id="27" creationId="{90C6E99F-A8A3-466E-B774-24E1160608C3}"/>
          </ac:spMkLst>
        </pc:spChg>
        <pc:spChg chg="add mod ord">
          <ac:chgData name="bladimir minga" userId="c50116bb56aee65e" providerId="LiveId" clId="{76A7311E-29E9-437F-9C69-2360908835DE}" dt="2020-03-03T15:42:22.229" v="4355" actId="122"/>
          <ac:spMkLst>
            <pc:docMk/>
            <pc:sldMk cId="3668360275" sldId="257"/>
            <ac:spMk id="44" creationId="{7AA915DB-F2EF-4A57-818D-FAD35346BBE8}"/>
          </ac:spMkLst>
        </pc:spChg>
        <pc:spChg chg="mod">
          <ac:chgData name="bladimir minga" userId="c50116bb56aee65e" providerId="LiveId" clId="{76A7311E-29E9-437F-9C69-2360908835DE}" dt="2020-03-03T15:15:06.844" v="4253" actId="20577"/>
          <ac:spMkLst>
            <pc:docMk/>
            <pc:sldMk cId="3668360275" sldId="257"/>
            <ac:spMk id="50" creationId="{98EE08B5-E6A5-44E7-B35B-EE2C7A9FE4C5}"/>
          </ac:spMkLst>
        </pc:spChg>
        <pc:spChg chg="mod">
          <ac:chgData name="bladimir minga" userId="c50116bb56aee65e" providerId="LiveId" clId="{76A7311E-29E9-437F-9C69-2360908835DE}" dt="2020-03-03T15:15:00.596" v="4250"/>
          <ac:spMkLst>
            <pc:docMk/>
            <pc:sldMk cId="3668360275" sldId="257"/>
            <ac:spMk id="52" creationId="{877E8163-BB50-410D-A74B-E067B6395ADB}"/>
          </ac:spMkLst>
        </pc:spChg>
        <pc:spChg chg="mod">
          <ac:chgData name="bladimir minga" userId="c50116bb56aee65e" providerId="LiveId" clId="{76A7311E-29E9-437F-9C69-2360908835DE}" dt="2020-02-26T12:50:47.802" v="1888" actId="1038"/>
          <ac:spMkLst>
            <pc:docMk/>
            <pc:sldMk cId="3668360275" sldId="257"/>
            <ac:spMk id="54" creationId="{A2863400-1CBF-4329-9912-B302ACE6CFB5}"/>
          </ac:spMkLst>
        </pc:spChg>
        <pc:spChg chg="mod">
          <ac:chgData name="bladimir minga" userId="c50116bb56aee65e" providerId="LiveId" clId="{76A7311E-29E9-437F-9C69-2360908835DE}" dt="2020-02-26T12:50:42.754" v="1884" actId="1038"/>
          <ac:spMkLst>
            <pc:docMk/>
            <pc:sldMk cId="3668360275" sldId="257"/>
            <ac:spMk id="55" creationId="{453829D5-848C-4B6C-8A5A-274EFDBCFE26}"/>
          </ac:spMkLst>
        </pc:spChg>
        <pc:graphicFrameChg chg="mod">
          <ac:chgData name="bladimir minga" userId="c50116bb56aee65e" providerId="LiveId" clId="{76A7311E-29E9-437F-9C69-2360908835DE}" dt="2020-03-02T04:54:56.811" v="4070" actId="20577"/>
          <ac:graphicFrameMkLst>
            <pc:docMk/>
            <pc:sldMk cId="3668360275" sldId="257"/>
            <ac:graphicFrameMk id="69" creationId="{9F897806-4BAE-4EEF-B171-67BE3E8A49CC}"/>
          </ac:graphicFrameMkLst>
        </pc:graphicFrameChg>
        <pc:picChg chg="add mod">
          <ac:chgData name="bladimir minga" userId="c50116bb56aee65e" providerId="LiveId" clId="{76A7311E-29E9-437F-9C69-2360908835DE}" dt="2020-02-27T15:16:18.058" v="2941" actId="1038"/>
          <ac:picMkLst>
            <pc:docMk/>
            <pc:sldMk cId="3668360275" sldId="257"/>
            <ac:picMk id="8" creationId="{3E5240FE-E443-40E4-87E9-BBDCB2D755EB}"/>
          </ac:picMkLst>
        </pc:picChg>
        <pc:picChg chg="add del mod">
          <ac:chgData name="bladimir minga" userId="c50116bb56aee65e" providerId="LiveId" clId="{76A7311E-29E9-437F-9C69-2360908835DE}" dt="2020-02-26T14:38:19.798" v="2596" actId="478"/>
          <ac:picMkLst>
            <pc:docMk/>
            <pc:sldMk cId="3668360275" sldId="257"/>
            <ac:picMk id="11" creationId="{2D34CE07-502B-4722-9780-93F7E85B8D1C}"/>
          </ac:picMkLst>
        </pc:picChg>
        <pc:picChg chg="del mod">
          <ac:chgData name="bladimir minga" userId="c50116bb56aee65e" providerId="LiveId" clId="{76A7311E-29E9-437F-9C69-2360908835DE}" dt="2020-03-02T05:10:41.278" v="4088" actId="478"/>
          <ac:picMkLst>
            <pc:docMk/>
            <pc:sldMk cId="3668360275" sldId="257"/>
            <ac:picMk id="11" creationId="{3DFB7971-C647-448A-BFBB-0B53FC5303F9}"/>
          </ac:picMkLst>
        </pc:picChg>
        <pc:picChg chg="add del">
          <ac:chgData name="bladimir minga" userId="c50116bb56aee65e" providerId="LiveId" clId="{76A7311E-29E9-437F-9C69-2360908835DE}" dt="2020-02-27T14:35:34.873" v="2680"/>
          <ac:picMkLst>
            <pc:docMk/>
            <pc:sldMk cId="3668360275" sldId="257"/>
            <ac:picMk id="11" creationId="{404B2259-1DAA-4627-9F71-C9DD6DE8FBFD}"/>
          </ac:picMkLst>
        </pc:picChg>
        <pc:picChg chg="add del mod">
          <ac:chgData name="bladimir minga" userId="c50116bb56aee65e" providerId="LiveId" clId="{76A7311E-29E9-437F-9C69-2360908835DE}" dt="2020-02-26T03:38:11.595" v="1161" actId="478"/>
          <ac:picMkLst>
            <pc:docMk/>
            <pc:sldMk cId="3668360275" sldId="257"/>
            <ac:picMk id="11" creationId="{4517D6A7-DD4F-4B60-A295-6656CB88BD57}"/>
          </ac:picMkLst>
        </pc:picChg>
        <pc:picChg chg="add del mod">
          <ac:chgData name="bladimir minga" userId="c50116bb56aee65e" providerId="LiveId" clId="{76A7311E-29E9-437F-9C69-2360908835DE}" dt="2020-02-21T03:14:52.317" v="568" actId="478"/>
          <ac:picMkLst>
            <pc:docMk/>
            <pc:sldMk cId="3668360275" sldId="257"/>
            <ac:picMk id="11" creationId="{9BBCBFF7-55B0-4668-8898-741540F67887}"/>
          </ac:picMkLst>
        </pc:picChg>
        <pc:picChg chg="add mod">
          <ac:chgData name="bladimir minga" userId="c50116bb56aee65e" providerId="LiveId" clId="{76A7311E-29E9-437F-9C69-2360908835DE}" dt="2020-03-03T15:26:55.954" v="4270" actId="1440"/>
          <ac:picMkLst>
            <pc:docMk/>
            <pc:sldMk cId="3668360275" sldId="257"/>
            <ac:picMk id="11" creationId="{A5D08869-F7AC-4BC2-A528-396EE108C846}"/>
          </ac:picMkLst>
        </pc:picChg>
        <pc:picChg chg="mod modCrop">
          <ac:chgData name="bladimir minga" userId="c50116bb56aee65e" providerId="LiveId" clId="{76A7311E-29E9-437F-9C69-2360908835DE}" dt="2020-02-28T00:47:10.589" v="3541" actId="732"/>
          <ac:picMkLst>
            <pc:docMk/>
            <pc:sldMk cId="3668360275" sldId="257"/>
            <ac:picMk id="12" creationId="{F08CC313-CA7A-0D48-A7CD-0D38077A0563}"/>
          </ac:picMkLst>
        </pc:picChg>
        <pc:picChg chg="add mod modCrop">
          <ac:chgData name="bladimir minga" userId="c50116bb56aee65e" providerId="LiveId" clId="{76A7311E-29E9-437F-9C69-2360908835DE}" dt="2020-02-27T15:16:31.633" v="2943" actId="1036"/>
          <ac:picMkLst>
            <pc:docMk/>
            <pc:sldMk cId="3668360275" sldId="257"/>
            <ac:picMk id="14" creationId="{010F9714-548F-4DFF-8433-777B5ABCF11D}"/>
          </ac:picMkLst>
        </pc:picChg>
        <pc:picChg chg="add del mod modCrop">
          <ac:chgData name="bladimir minga" userId="c50116bb56aee65e" providerId="LiveId" clId="{76A7311E-29E9-437F-9C69-2360908835DE}" dt="2020-02-26T03:41:43.239" v="1172" actId="478"/>
          <ac:picMkLst>
            <pc:docMk/>
            <pc:sldMk cId="3668360275" sldId="257"/>
            <ac:picMk id="14" creationId="{61F7700F-6BD0-4874-AB27-DFEC5841C7DA}"/>
          </ac:picMkLst>
        </pc:picChg>
        <pc:picChg chg="add del mod">
          <ac:chgData name="bladimir minga" userId="c50116bb56aee65e" providerId="LiveId" clId="{76A7311E-29E9-437F-9C69-2360908835DE}" dt="2020-02-21T03:21:46.956" v="580" actId="478"/>
          <ac:picMkLst>
            <pc:docMk/>
            <pc:sldMk cId="3668360275" sldId="257"/>
            <ac:picMk id="19" creationId="{3F4B8C36-26F1-4C41-9093-DCE6BEFA3308}"/>
          </ac:picMkLst>
        </pc:picChg>
        <pc:picChg chg="add del mod">
          <ac:chgData name="bladimir minga" userId="c50116bb56aee65e" providerId="LiveId" clId="{76A7311E-29E9-437F-9C69-2360908835DE}" dt="2020-02-27T14:41:42.414" v="2690" actId="478"/>
          <ac:picMkLst>
            <pc:docMk/>
            <pc:sldMk cId="3668360275" sldId="257"/>
            <ac:picMk id="19" creationId="{82C8D5DC-21ED-4752-95B6-2CB2F9D61F98}"/>
          </ac:picMkLst>
        </pc:picChg>
        <pc:picChg chg="add mod">
          <ac:chgData name="bladimir minga" userId="c50116bb56aee65e" providerId="LiveId" clId="{76A7311E-29E9-437F-9C69-2360908835DE}" dt="2020-03-03T15:42:15.510" v="4354" actId="1035"/>
          <ac:picMkLst>
            <pc:docMk/>
            <pc:sldMk cId="3668360275" sldId="257"/>
            <ac:picMk id="19" creationId="{C8C8FBE9-5A6B-4C8C-9CE6-FA3BC234AB9C}"/>
          </ac:picMkLst>
        </pc:picChg>
        <pc:picChg chg="add del mod">
          <ac:chgData name="bladimir minga" userId="c50116bb56aee65e" providerId="LiveId" clId="{76A7311E-29E9-437F-9C69-2360908835DE}" dt="2020-02-27T14:47:02.886" v="2720" actId="478"/>
          <ac:picMkLst>
            <pc:docMk/>
            <pc:sldMk cId="3668360275" sldId="257"/>
            <ac:picMk id="20" creationId="{841DF117-48BF-4656-85AD-0F101D8FC76C}"/>
          </ac:picMkLst>
        </pc:picChg>
        <pc:picChg chg="add del mod">
          <ac:chgData name="bladimir minga" userId="c50116bb56aee65e" providerId="LiveId" clId="{76A7311E-29E9-437F-9C69-2360908835DE}" dt="2020-02-26T03:29:42.819" v="1152" actId="478"/>
          <ac:picMkLst>
            <pc:docMk/>
            <pc:sldMk cId="3668360275" sldId="257"/>
            <ac:picMk id="20" creationId="{B67865BF-35B4-4E06-A823-46387867A4CA}"/>
          </ac:picMkLst>
        </pc:picChg>
        <pc:picChg chg="add del mod">
          <ac:chgData name="bladimir minga" userId="c50116bb56aee65e" providerId="LiveId" clId="{76A7311E-29E9-437F-9C69-2360908835DE}" dt="2020-03-03T15:39:19.593" v="4302" actId="478"/>
          <ac:picMkLst>
            <pc:docMk/>
            <pc:sldMk cId="3668360275" sldId="257"/>
            <ac:picMk id="20" creationId="{D4A70D23-8DA9-47E5-8598-E826B46A0F90}"/>
          </ac:picMkLst>
        </pc:picChg>
        <pc:picChg chg="add del mod">
          <ac:chgData name="bladimir minga" userId="c50116bb56aee65e" providerId="LiveId" clId="{76A7311E-29E9-437F-9C69-2360908835DE}" dt="2020-02-26T03:29:36.725" v="1150" actId="478"/>
          <ac:picMkLst>
            <pc:docMk/>
            <pc:sldMk cId="3668360275" sldId="257"/>
            <ac:picMk id="21" creationId="{429C8EEB-B1CD-4FF3-869C-F235670F9CF3}"/>
          </ac:picMkLst>
        </pc:picChg>
        <pc:picChg chg="add mod modCrop">
          <ac:chgData name="bladimir minga" userId="c50116bb56aee65e" providerId="LiveId" clId="{76A7311E-29E9-437F-9C69-2360908835DE}" dt="2020-03-03T15:39:51.539" v="4310" actId="732"/>
          <ac:picMkLst>
            <pc:docMk/>
            <pc:sldMk cId="3668360275" sldId="257"/>
            <ac:picMk id="21" creationId="{9EFBE19C-3371-4AF8-98ED-B64714D2B3BC}"/>
          </ac:picMkLst>
        </pc:picChg>
        <pc:picChg chg="add del mod">
          <ac:chgData name="bladimir minga" userId="c50116bb56aee65e" providerId="LiveId" clId="{76A7311E-29E9-437F-9C69-2360908835DE}" dt="2020-02-27T14:46:22.215" v="2712" actId="478"/>
          <ac:picMkLst>
            <pc:docMk/>
            <pc:sldMk cId="3668360275" sldId="257"/>
            <ac:picMk id="21" creationId="{EED77AA4-F44E-4804-AE34-08C2518B242A}"/>
          </ac:picMkLst>
        </pc:picChg>
        <pc:picChg chg="add del mod">
          <ac:chgData name="bladimir minga" userId="c50116bb56aee65e" providerId="LiveId" clId="{76A7311E-29E9-437F-9C69-2360908835DE}" dt="2020-02-26T03:29:40.747" v="1151" actId="478"/>
          <ac:picMkLst>
            <pc:docMk/>
            <pc:sldMk cId="3668360275" sldId="257"/>
            <ac:picMk id="22" creationId="{3F6AF9F7-4B50-4344-978C-17F57E9F0E32}"/>
          </ac:picMkLst>
        </pc:picChg>
        <pc:picChg chg="add del mod">
          <ac:chgData name="bladimir minga" userId="c50116bb56aee65e" providerId="LiveId" clId="{76A7311E-29E9-437F-9C69-2360908835DE}" dt="2020-02-27T14:53:50.640" v="2738" actId="478"/>
          <ac:picMkLst>
            <pc:docMk/>
            <pc:sldMk cId="3668360275" sldId="257"/>
            <ac:picMk id="22" creationId="{9AAE370A-0C2D-49FC-82CF-6EE428A476D1}"/>
          </ac:picMkLst>
        </pc:picChg>
        <pc:picChg chg="add del mod">
          <ac:chgData name="bladimir minga" userId="c50116bb56aee65e" providerId="LiveId" clId="{76A7311E-29E9-437F-9C69-2360908835DE}" dt="2020-02-27T14:42:13.618" v="2697" actId="478"/>
          <ac:picMkLst>
            <pc:docMk/>
            <pc:sldMk cId="3668360275" sldId="257"/>
            <ac:picMk id="23" creationId="{5F6BEAAC-E8BF-4C07-A59C-6B9A243F5351}"/>
          </ac:picMkLst>
        </pc:picChg>
        <pc:picChg chg="add del mod modCrop">
          <ac:chgData name="bladimir minga" userId="c50116bb56aee65e" providerId="LiveId" clId="{76A7311E-29E9-437F-9C69-2360908835DE}" dt="2020-02-27T14:35:30.147" v="2678" actId="478"/>
          <ac:picMkLst>
            <pc:docMk/>
            <pc:sldMk cId="3668360275" sldId="257"/>
            <ac:picMk id="24" creationId="{112F8344-CF8A-4ABB-B2CE-E67AFB9905D3}"/>
          </ac:picMkLst>
        </pc:picChg>
        <pc:picChg chg="add del mod modCrop">
          <ac:chgData name="bladimir minga" userId="c50116bb56aee65e" providerId="LiveId" clId="{76A7311E-29E9-437F-9C69-2360908835DE}" dt="2020-02-27T14:56:30.425" v="2753" actId="478"/>
          <ac:picMkLst>
            <pc:docMk/>
            <pc:sldMk cId="3668360275" sldId="257"/>
            <ac:picMk id="25" creationId="{E06854AB-555C-42BF-9F18-1A26125E6645}"/>
          </ac:picMkLst>
        </pc:picChg>
        <pc:picChg chg="add del mod modCrop">
          <ac:chgData name="bladimir minga" userId="c50116bb56aee65e" providerId="LiveId" clId="{76A7311E-29E9-437F-9C69-2360908835DE}" dt="2020-03-03T15:27:09.251" v="4271" actId="478"/>
          <ac:picMkLst>
            <pc:docMk/>
            <pc:sldMk cId="3668360275" sldId="257"/>
            <ac:picMk id="28" creationId="{D245E4CA-E840-4D00-A779-448A455579B3}"/>
          </ac:picMkLst>
        </pc:picChg>
        <pc:picChg chg="add del mod ord">
          <ac:chgData name="bladimir minga" userId="c50116bb56aee65e" providerId="LiveId" clId="{76A7311E-29E9-437F-9C69-2360908835DE}" dt="2020-03-03T15:26:13.714" v="4254" actId="478"/>
          <ac:picMkLst>
            <pc:docMk/>
            <pc:sldMk cId="3668360275" sldId="257"/>
            <ac:picMk id="29" creationId="{64D1D325-80BB-4485-8E29-3A7E86962FFA}"/>
          </ac:picMkLst>
        </pc:picChg>
        <pc:picChg chg="add mod">
          <ac:chgData name="bladimir minga" userId="c50116bb56aee65e" providerId="LiveId" clId="{76A7311E-29E9-437F-9C69-2360908835DE}" dt="2020-02-27T14:57:50.887" v="2758" actId="1440"/>
          <ac:picMkLst>
            <pc:docMk/>
            <pc:sldMk cId="3668360275" sldId="257"/>
            <ac:picMk id="30" creationId="{E5E6263B-3F4F-4FD7-B9AA-CB8A6702887C}"/>
          </ac:picMkLst>
        </pc:picChg>
        <pc:picChg chg="add mod">
          <ac:chgData name="bladimir minga" userId="c50116bb56aee65e" providerId="LiveId" clId="{76A7311E-29E9-437F-9C69-2360908835DE}" dt="2020-03-03T15:40:08.214" v="4324" actId="1036"/>
          <ac:picMkLst>
            <pc:docMk/>
            <pc:sldMk cId="3668360275" sldId="257"/>
            <ac:picMk id="41" creationId="{5735A773-B875-4255-8BE1-C0049C4290E1}"/>
          </ac:picMkLst>
        </pc:picChg>
        <pc:picChg chg="add mod">
          <ac:chgData name="bladimir minga" userId="c50116bb56aee65e" providerId="LiveId" clId="{76A7311E-29E9-437F-9C69-2360908835DE}" dt="2020-03-03T15:34:22.524" v="4296" actId="1036"/>
          <ac:picMkLst>
            <pc:docMk/>
            <pc:sldMk cId="3668360275" sldId="257"/>
            <ac:picMk id="42" creationId="{0E9A959D-E9D2-4DAA-80F8-A0E1D18A4282}"/>
          </ac:picMkLst>
        </pc:picChg>
        <pc:picChg chg="add mod">
          <ac:chgData name="bladimir minga" userId="c50116bb56aee65e" providerId="LiveId" clId="{76A7311E-29E9-437F-9C69-2360908835DE}" dt="2020-02-27T15:16:34.466" v="2944" actId="1036"/>
          <ac:picMkLst>
            <pc:docMk/>
            <pc:sldMk cId="3668360275" sldId="257"/>
            <ac:picMk id="43" creationId="{69D43553-B536-48D0-87F0-EB24ABC218BF}"/>
          </ac:picMkLst>
        </pc:picChg>
        <pc:picChg chg="del">
          <ac:chgData name="bladimir minga" userId="c50116bb56aee65e" providerId="LiveId" clId="{76A7311E-29E9-437F-9C69-2360908835DE}" dt="2020-02-26T04:02:45.026" v="1185" actId="478"/>
          <ac:picMkLst>
            <pc:docMk/>
            <pc:sldMk cId="3668360275" sldId="257"/>
            <ac:picMk id="48" creationId="{6B36CAF1-E0BC-4010-8AFC-7727C21DAD82}"/>
          </ac:picMkLst>
        </pc:picChg>
        <pc:picChg chg="del">
          <ac:chgData name="bladimir minga" userId="c50116bb56aee65e" providerId="LiveId" clId="{76A7311E-29E9-437F-9C69-2360908835DE}" dt="2020-02-26T04:02:48.435" v="1186" actId="478"/>
          <ac:picMkLst>
            <pc:docMk/>
            <pc:sldMk cId="3668360275" sldId="257"/>
            <ac:picMk id="49" creationId="{48330205-FC6D-41E4-A11F-D76BFB1FB05D}"/>
          </ac:picMkLst>
        </pc:picChg>
        <pc:picChg chg="del">
          <ac:chgData name="bladimir minga" userId="c50116bb56aee65e" providerId="LiveId" clId="{76A7311E-29E9-437F-9C69-2360908835DE}" dt="2020-02-26T03:59:45.730" v="1179" actId="478"/>
          <ac:picMkLst>
            <pc:docMk/>
            <pc:sldMk cId="3668360275" sldId="257"/>
            <ac:picMk id="57" creationId="{51FCA267-B13F-4F7D-B0ED-79B9AD6DF3E3}"/>
          </ac:picMkLst>
        </pc:picChg>
        <pc:picChg chg="mod modCrop">
          <ac:chgData name="bladimir minga" userId="c50116bb56aee65e" providerId="LiveId" clId="{76A7311E-29E9-437F-9C69-2360908835DE}" dt="2020-02-28T00:48:47.155" v="3586" actId="1076"/>
          <ac:picMkLst>
            <pc:docMk/>
            <pc:sldMk cId="3668360275" sldId="257"/>
            <ac:picMk id="70" creationId="{AE0F1526-3084-4F96-BF24-E1A327108067}"/>
          </ac:picMkLst>
        </pc:picChg>
        <pc:picChg chg="add mod">
          <ac:chgData name="bladimir minga" userId="c50116bb56aee65e" providerId="LiveId" clId="{76A7311E-29E9-437F-9C69-2360908835DE}" dt="2020-02-27T14:59:20.313" v="2760" actId="1440"/>
          <ac:picMkLst>
            <pc:docMk/>
            <pc:sldMk cId="3668360275" sldId="257"/>
            <ac:picMk id="1026" creationId="{CC0B700C-48CA-4BC8-AD28-DCE7C97EF7A0}"/>
          </ac:picMkLst>
        </pc:picChg>
        <pc:picChg chg="add mod">
          <ac:chgData name="bladimir minga" userId="c50116bb56aee65e" providerId="LiveId" clId="{76A7311E-29E9-437F-9C69-2360908835DE}" dt="2020-02-26T14:41:40.582" v="2623" actId="1036"/>
          <ac:picMkLst>
            <pc:docMk/>
            <pc:sldMk cId="3668360275" sldId="257"/>
            <ac:picMk id="1028" creationId="{74E4969C-F05B-46CF-902E-A4EB5A36BB85}"/>
          </ac:picMkLst>
        </pc:picChg>
        <pc:picChg chg="add mod">
          <ac:chgData name="bladimir minga" userId="c50116bb56aee65e" providerId="LiveId" clId="{76A7311E-29E9-437F-9C69-2360908835DE}" dt="2020-02-26T14:42:47.172" v="2636" actId="14100"/>
          <ac:picMkLst>
            <pc:docMk/>
            <pc:sldMk cId="3668360275" sldId="257"/>
            <ac:picMk id="1030" creationId="{666D6A3F-C8C9-44F5-A1DA-7EA1E49D21EF}"/>
          </ac:picMkLst>
        </pc:picChg>
      </pc:sldChg>
    </pc:docChg>
  </pc:docChgLst>
  <pc:docChgLst>
    <pc:chgData name="bladimir minga" userId="c50116bb56aee65e" providerId="LiveId" clId="{59C1642B-13E8-461D-9A1A-083861691517}"/>
    <pc:docChg chg="undo custSel modSld">
      <pc:chgData name="bladimir minga" userId="c50116bb56aee65e" providerId="LiveId" clId="{59C1642B-13E8-461D-9A1A-083861691517}" dt="2020-03-03T17:58:26.749" v="241" actId="6549"/>
      <pc:docMkLst>
        <pc:docMk/>
      </pc:docMkLst>
      <pc:sldChg chg="addSp delSp modSp mod">
        <pc:chgData name="bladimir minga" userId="c50116bb56aee65e" providerId="LiveId" clId="{59C1642B-13E8-461D-9A1A-083861691517}" dt="2020-03-03T17:58:26.749" v="241" actId="6549"/>
        <pc:sldMkLst>
          <pc:docMk/>
          <pc:sldMk cId="3668360275" sldId="257"/>
        </pc:sldMkLst>
        <pc:spChg chg="mod">
          <ac:chgData name="bladimir minga" userId="c50116bb56aee65e" providerId="LiveId" clId="{59C1642B-13E8-461D-9A1A-083861691517}" dt="2020-03-03T17:58:26.749" v="241" actId="6549"/>
          <ac:spMkLst>
            <pc:docMk/>
            <pc:sldMk cId="3668360275" sldId="257"/>
            <ac:spMk id="5" creationId="{00000000-0000-0000-0000-000000000000}"/>
          </ac:spMkLst>
        </pc:spChg>
        <pc:spChg chg="mod">
          <ac:chgData name="bladimir minga" userId="c50116bb56aee65e" providerId="LiveId" clId="{59C1642B-13E8-461D-9A1A-083861691517}" dt="2020-03-03T17:43:59.392" v="153" actId="1035"/>
          <ac:spMkLst>
            <pc:docMk/>
            <pc:sldMk cId="3668360275" sldId="257"/>
            <ac:spMk id="6" creationId="{00000000-0000-0000-0000-000000000000}"/>
          </ac:spMkLst>
        </pc:spChg>
        <pc:spChg chg="mod">
          <ac:chgData name="bladimir minga" userId="c50116bb56aee65e" providerId="LiveId" clId="{59C1642B-13E8-461D-9A1A-083861691517}" dt="2020-03-03T17:50:47.210" v="173" actId="1037"/>
          <ac:spMkLst>
            <pc:docMk/>
            <pc:sldMk cId="3668360275" sldId="257"/>
            <ac:spMk id="15" creationId="{00000000-0000-0000-0000-000000000000}"/>
          </ac:spMkLst>
        </pc:spChg>
        <pc:spChg chg="mod">
          <ac:chgData name="bladimir minga" userId="c50116bb56aee65e" providerId="LiveId" clId="{59C1642B-13E8-461D-9A1A-083861691517}" dt="2020-03-03T17:50:58.576" v="175" actId="1037"/>
          <ac:spMkLst>
            <pc:docMk/>
            <pc:sldMk cId="3668360275" sldId="257"/>
            <ac:spMk id="16" creationId="{00000000-0000-0000-0000-000000000000}"/>
          </ac:spMkLst>
        </pc:spChg>
        <pc:spChg chg="add del">
          <ac:chgData name="bladimir minga" userId="c50116bb56aee65e" providerId="LiveId" clId="{59C1642B-13E8-461D-9A1A-083861691517}" dt="2020-03-03T17:58:07.494" v="231"/>
          <ac:spMkLst>
            <pc:docMk/>
            <pc:sldMk cId="3668360275" sldId="257"/>
            <ac:spMk id="20" creationId="{99159444-2F4C-4598-9669-7D9331716001}"/>
          </ac:spMkLst>
        </pc:spChg>
        <pc:spChg chg="add del">
          <ac:chgData name="bladimir minga" userId="c50116bb56aee65e" providerId="LiveId" clId="{59C1642B-13E8-461D-9A1A-083861691517}" dt="2020-03-03T17:58:14.641" v="239"/>
          <ac:spMkLst>
            <pc:docMk/>
            <pc:sldMk cId="3668360275" sldId="257"/>
            <ac:spMk id="22" creationId="{DA6177D0-E02A-4492-B8DD-3F1066E7A160}"/>
          </ac:spMkLst>
        </pc:spChg>
        <pc:spChg chg="mod">
          <ac:chgData name="bladimir minga" userId="c50116bb56aee65e" providerId="LiveId" clId="{59C1642B-13E8-461D-9A1A-083861691517}" dt="2020-03-03T17:49:32.613" v="168" actId="6549"/>
          <ac:spMkLst>
            <pc:docMk/>
            <pc:sldMk cId="3668360275" sldId="257"/>
            <ac:spMk id="35" creationId="{00000000-0000-0000-0000-000000000000}"/>
          </ac:spMkLst>
        </pc:spChg>
        <pc:spChg chg="mod">
          <ac:chgData name="bladimir minga" userId="c50116bb56aee65e" providerId="LiveId" clId="{59C1642B-13E8-461D-9A1A-083861691517}" dt="2020-03-03T17:49:44.222" v="169" actId="6549"/>
          <ac:spMkLst>
            <pc:docMk/>
            <pc:sldMk cId="3668360275" sldId="257"/>
            <ac:spMk id="36" creationId="{00000000-0000-0000-0000-000000000000}"/>
          </ac:spMkLst>
        </pc:spChg>
        <pc:spChg chg="mod">
          <ac:chgData name="bladimir minga" userId="c50116bb56aee65e" providerId="LiveId" clId="{59C1642B-13E8-461D-9A1A-083861691517}" dt="2020-03-03T17:49:28.043" v="167" actId="6549"/>
          <ac:spMkLst>
            <pc:docMk/>
            <pc:sldMk cId="3668360275" sldId="257"/>
            <ac:spMk id="40" creationId="{C37BDC5F-CD53-7F45-A1AB-9B30B36DEB79}"/>
          </ac:spMkLst>
        </pc:spChg>
        <pc:spChg chg="mod">
          <ac:chgData name="bladimir minga" userId="c50116bb56aee65e" providerId="LiveId" clId="{59C1642B-13E8-461D-9A1A-083861691517}" dt="2020-03-03T17:52:58.416" v="179" actId="14100"/>
          <ac:spMkLst>
            <pc:docMk/>
            <pc:sldMk cId="3668360275" sldId="257"/>
            <ac:spMk id="44" creationId="{7AA915DB-F2EF-4A57-818D-FAD35346BBE8}"/>
          </ac:spMkLst>
        </pc:spChg>
        <pc:spChg chg="mod">
          <ac:chgData name="bladimir minga" userId="c50116bb56aee65e" providerId="LiveId" clId="{59C1642B-13E8-461D-9A1A-083861691517}" dt="2020-03-03T17:46:28.085" v="160" actId="404"/>
          <ac:spMkLst>
            <pc:docMk/>
            <pc:sldMk cId="3668360275" sldId="257"/>
            <ac:spMk id="50" creationId="{98EE08B5-E6A5-44E7-B35B-EE2C7A9FE4C5}"/>
          </ac:spMkLst>
        </pc:spChg>
        <pc:graphicFrameChg chg="mod">
          <ac:chgData name="bladimir minga" userId="c50116bb56aee65e" providerId="LiveId" clId="{59C1642B-13E8-461D-9A1A-083861691517}" dt="2020-03-03T17:43:38.297" v="149" actId="1036"/>
          <ac:graphicFrameMkLst>
            <pc:docMk/>
            <pc:sldMk cId="3668360275" sldId="257"/>
            <ac:graphicFrameMk id="69" creationId="{9F897806-4BAE-4EEF-B171-67BE3E8A49CC}"/>
          </ac:graphicFrameMkLst>
        </pc:graphicFrameChg>
        <pc:picChg chg="mod">
          <ac:chgData name="bladimir minga" userId="c50116bb56aee65e" providerId="LiveId" clId="{59C1642B-13E8-461D-9A1A-083861691517}" dt="2020-03-03T16:21:46.853" v="9" actId="1076"/>
          <ac:picMkLst>
            <pc:docMk/>
            <pc:sldMk cId="3668360275" sldId="257"/>
            <ac:picMk id="12" creationId="{F08CC313-CA7A-0D48-A7CD-0D38077A0563}"/>
          </ac:picMkLst>
        </pc:picChg>
        <pc:picChg chg="mod">
          <ac:chgData name="bladimir minga" userId="c50116bb56aee65e" providerId="LiveId" clId="{59C1642B-13E8-461D-9A1A-083861691517}" dt="2020-03-03T17:45:08.002" v="156" actId="14100"/>
          <ac:picMkLst>
            <pc:docMk/>
            <pc:sldMk cId="3668360275" sldId="257"/>
            <ac:picMk id="19" creationId="{C8C8FBE9-5A6B-4C8C-9CE6-FA3BC234AB9C}"/>
          </ac:picMkLst>
        </pc:picChg>
        <pc:picChg chg="mod">
          <ac:chgData name="bladimir minga" userId="c50116bb56aee65e" providerId="LiveId" clId="{59C1642B-13E8-461D-9A1A-083861691517}" dt="2020-03-03T17:47:36.838" v="164" actId="14100"/>
          <ac:picMkLst>
            <pc:docMk/>
            <pc:sldMk cId="3668360275" sldId="257"/>
            <ac:picMk id="21" creationId="{9EFBE19C-3371-4AF8-98ED-B64714D2B3BC}"/>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g"/><Relationship Id="rId4"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g"/><Relationship Id="rId4"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9F5E1E-CBEC-4EE9-B3BF-19D5426EB176}" type="doc">
      <dgm:prSet loTypeId="urn:microsoft.com/office/officeart/2005/8/layout/vList3" loCatId="picture" qsTypeId="urn:microsoft.com/office/officeart/2005/8/quickstyle/simple1" qsCatId="simple" csTypeId="urn:microsoft.com/office/officeart/2005/8/colors/accent1_1" csCatId="accent1" phldr="1"/>
      <dgm:spPr/>
    </dgm:pt>
    <dgm:pt modelId="{1542959A-AF94-47CF-9568-AF1DFD7DABBE}">
      <dgm:prSet phldrT="[Text]"/>
      <dgm:spPr/>
      <dgm:t>
        <a:bodyPr/>
        <a:lstStyle/>
        <a:p>
          <a:r>
            <a:rPr lang="en-US" dirty="0"/>
            <a:t>Computer Science and CIS have a high repetition and dropout rate</a:t>
          </a:r>
          <a:r>
            <a:rPr lang="es-EC" dirty="0"/>
            <a:t>.</a:t>
          </a:r>
          <a:endParaRPr lang="en-US" dirty="0"/>
        </a:p>
      </dgm:t>
    </dgm:pt>
    <dgm:pt modelId="{47E90690-D2C8-4627-98B2-1F6BDFFB6E87}" type="parTrans" cxnId="{C94FFD97-C453-472E-9966-3EA211442CA2}">
      <dgm:prSet/>
      <dgm:spPr/>
      <dgm:t>
        <a:bodyPr/>
        <a:lstStyle/>
        <a:p>
          <a:endParaRPr lang="en-US"/>
        </a:p>
      </dgm:t>
    </dgm:pt>
    <dgm:pt modelId="{A64A5F4B-91C7-4BA4-B5F9-493EF35FB15A}" type="sibTrans" cxnId="{C94FFD97-C453-472E-9966-3EA211442CA2}">
      <dgm:prSet/>
      <dgm:spPr/>
      <dgm:t>
        <a:bodyPr/>
        <a:lstStyle/>
        <a:p>
          <a:endParaRPr lang="en-US"/>
        </a:p>
      </dgm:t>
    </dgm:pt>
    <dgm:pt modelId="{C850AD52-1D44-4435-994D-A1F263A6FBD9}">
      <dgm:prSet phldrT="[Text]"/>
      <dgm:spPr/>
      <dgm:t>
        <a:bodyPr/>
        <a:lstStyle/>
        <a:p>
          <a:r>
            <a:rPr lang="en-US" dirty="0"/>
            <a:t>Request addressed to the director of the UTI - UNL</a:t>
          </a:r>
        </a:p>
      </dgm:t>
    </dgm:pt>
    <dgm:pt modelId="{1AE222E1-D5C9-4C33-B82B-9F52CAB9B0EA}" type="parTrans" cxnId="{2DA75523-85B0-4466-9EF4-39D9060C9CEF}">
      <dgm:prSet/>
      <dgm:spPr/>
      <dgm:t>
        <a:bodyPr/>
        <a:lstStyle/>
        <a:p>
          <a:endParaRPr lang="en-US"/>
        </a:p>
      </dgm:t>
    </dgm:pt>
    <dgm:pt modelId="{BA456994-3319-4334-8928-55F425303A29}" type="sibTrans" cxnId="{2DA75523-85B0-4466-9EF4-39D9060C9CEF}">
      <dgm:prSet/>
      <dgm:spPr/>
      <dgm:t>
        <a:bodyPr/>
        <a:lstStyle/>
        <a:p>
          <a:endParaRPr lang="en-US"/>
        </a:p>
      </dgm:t>
    </dgm:pt>
    <dgm:pt modelId="{1E41E51F-052E-4015-9062-7FAFF7F8B83D}">
      <dgm:prSet phldrT="[Text]"/>
      <dgm:spPr/>
      <dgm:t>
        <a:bodyPr/>
        <a:lstStyle/>
        <a:p>
          <a:r>
            <a:rPr lang="en-US" dirty="0"/>
            <a:t>Education</a:t>
          </a:r>
          <a:endParaRPr lang="es-EC" dirty="0"/>
        </a:p>
        <a:p>
          <a:r>
            <a:rPr lang="en-US" dirty="0"/>
            <a:t>Economy</a:t>
          </a:r>
          <a:endParaRPr lang="es-EC" dirty="0"/>
        </a:p>
        <a:p>
          <a:r>
            <a:rPr lang="en-US" dirty="0"/>
            <a:t>Technology</a:t>
          </a:r>
        </a:p>
      </dgm:t>
    </dgm:pt>
    <dgm:pt modelId="{0839B1E6-840C-4835-9871-B9C1D79A8DDA}" type="parTrans" cxnId="{48880744-D7BD-477A-A5C5-49B3EF801E91}">
      <dgm:prSet/>
      <dgm:spPr/>
      <dgm:t>
        <a:bodyPr/>
        <a:lstStyle/>
        <a:p>
          <a:endParaRPr lang="en-US"/>
        </a:p>
      </dgm:t>
    </dgm:pt>
    <dgm:pt modelId="{F1AF849E-4326-4BC5-9F31-1928CB083488}" type="sibTrans" cxnId="{48880744-D7BD-477A-A5C5-49B3EF801E91}">
      <dgm:prSet/>
      <dgm:spPr/>
      <dgm:t>
        <a:bodyPr/>
        <a:lstStyle/>
        <a:p>
          <a:endParaRPr lang="en-US"/>
        </a:p>
      </dgm:t>
    </dgm:pt>
    <dgm:pt modelId="{8D7CED81-CD12-4997-9707-17842F579805}">
      <dgm:prSet/>
      <dgm:spPr/>
      <dgm:t>
        <a:bodyPr/>
        <a:lstStyle/>
        <a:p>
          <a:r>
            <a:rPr lang="en-US" dirty="0"/>
            <a:t>Supervised learning</a:t>
          </a:r>
          <a:endParaRPr lang="es-EC" dirty="0"/>
        </a:p>
        <a:p>
          <a:r>
            <a:rPr lang="es-EC" dirty="0"/>
            <a:t>(</a:t>
          </a:r>
          <a:r>
            <a:rPr lang="en-US" dirty="0"/>
            <a:t>Binary classification</a:t>
          </a:r>
          <a:r>
            <a:rPr lang="es-EC" dirty="0"/>
            <a:t>)</a:t>
          </a:r>
          <a:endParaRPr lang="en-US" dirty="0"/>
        </a:p>
      </dgm:t>
    </dgm:pt>
    <dgm:pt modelId="{1C47CE4C-5C9D-47E4-93BF-3C8E7DE353C6}" type="parTrans" cxnId="{D44A6604-5E5D-4E56-AA4E-B1577C16BB10}">
      <dgm:prSet/>
      <dgm:spPr/>
      <dgm:t>
        <a:bodyPr/>
        <a:lstStyle/>
        <a:p>
          <a:endParaRPr lang="en-US"/>
        </a:p>
      </dgm:t>
    </dgm:pt>
    <dgm:pt modelId="{E8EF98E9-3551-44CC-ADAF-2295407A72EF}" type="sibTrans" cxnId="{D44A6604-5E5D-4E56-AA4E-B1577C16BB10}">
      <dgm:prSet/>
      <dgm:spPr/>
      <dgm:t>
        <a:bodyPr/>
        <a:lstStyle/>
        <a:p>
          <a:endParaRPr lang="en-US"/>
        </a:p>
      </dgm:t>
    </dgm:pt>
    <dgm:pt modelId="{650E1EA4-E3DC-459B-AD07-5AD3C243DADA}" type="pres">
      <dgm:prSet presAssocID="{859F5E1E-CBEC-4EE9-B3BF-19D5426EB176}" presName="linearFlow" presStyleCnt="0">
        <dgm:presLayoutVars>
          <dgm:dir/>
          <dgm:resizeHandles val="exact"/>
        </dgm:presLayoutVars>
      </dgm:prSet>
      <dgm:spPr/>
    </dgm:pt>
    <dgm:pt modelId="{52014843-4BE0-47F9-B852-6AEFB105F6F0}" type="pres">
      <dgm:prSet presAssocID="{1542959A-AF94-47CF-9568-AF1DFD7DABBE}" presName="composite" presStyleCnt="0"/>
      <dgm:spPr/>
    </dgm:pt>
    <dgm:pt modelId="{D0EC9773-307D-4573-A3D7-F0B79FED00C3}" type="pres">
      <dgm:prSet presAssocID="{1542959A-AF94-47CF-9568-AF1DFD7DABBE}"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41C7BF1-0D33-4625-8753-43B7ED8DBD6E}" type="pres">
      <dgm:prSet presAssocID="{1542959A-AF94-47CF-9568-AF1DFD7DABBE}" presName="txShp" presStyleLbl="node1" presStyleIdx="0" presStyleCnt="4">
        <dgm:presLayoutVars>
          <dgm:bulletEnabled val="1"/>
        </dgm:presLayoutVars>
      </dgm:prSet>
      <dgm:spPr/>
    </dgm:pt>
    <dgm:pt modelId="{DF722517-CAB6-462A-982F-626D3DF1CAFE}" type="pres">
      <dgm:prSet presAssocID="{A64A5F4B-91C7-4BA4-B5F9-493EF35FB15A}" presName="spacing" presStyleCnt="0"/>
      <dgm:spPr/>
    </dgm:pt>
    <dgm:pt modelId="{C76AF5BB-0404-4B84-BE3E-F77266641DE5}" type="pres">
      <dgm:prSet presAssocID="{C850AD52-1D44-4435-994D-A1F263A6FBD9}" presName="composite" presStyleCnt="0"/>
      <dgm:spPr/>
    </dgm:pt>
    <dgm:pt modelId="{0913C935-129E-4FFB-B459-28A286CD16C4}" type="pres">
      <dgm:prSet presAssocID="{C850AD52-1D44-4435-994D-A1F263A6FBD9}"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dgm:spPr>
    </dgm:pt>
    <dgm:pt modelId="{CD6E148F-520F-4D00-8188-6C33239359B5}" type="pres">
      <dgm:prSet presAssocID="{C850AD52-1D44-4435-994D-A1F263A6FBD9}" presName="txShp" presStyleLbl="node1" presStyleIdx="1" presStyleCnt="4">
        <dgm:presLayoutVars>
          <dgm:bulletEnabled val="1"/>
        </dgm:presLayoutVars>
      </dgm:prSet>
      <dgm:spPr/>
    </dgm:pt>
    <dgm:pt modelId="{3D19C74E-EA32-4467-80A4-2D6EBC9555E5}" type="pres">
      <dgm:prSet presAssocID="{BA456994-3319-4334-8928-55F425303A29}" presName="spacing" presStyleCnt="0"/>
      <dgm:spPr/>
    </dgm:pt>
    <dgm:pt modelId="{FF1D2B6C-7DFC-4D54-8A71-589CE1652F4E}" type="pres">
      <dgm:prSet presAssocID="{8D7CED81-CD12-4997-9707-17842F579805}" presName="composite" presStyleCnt="0"/>
      <dgm:spPr/>
    </dgm:pt>
    <dgm:pt modelId="{298706EC-D7F1-4CF3-A1FF-FC1CAEC62884}" type="pres">
      <dgm:prSet presAssocID="{8D7CED81-CD12-4997-9707-17842F579805}"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dgm:spPr>
    </dgm:pt>
    <dgm:pt modelId="{1E1916A0-ADA2-4B55-A919-D9B87ACD5BD7}" type="pres">
      <dgm:prSet presAssocID="{8D7CED81-CD12-4997-9707-17842F579805}" presName="txShp" presStyleLbl="node1" presStyleIdx="2" presStyleCnt="4">
        <dgm:presLayoutVars>
          <dgm:bulletEnabled val="1"/>
        </dgm:presLayoutVars>
      </dgm:prSet>
      <dgm:spPr/>
    </dgm:pt>
    <dgm:pt modelId="{7C2AFD9C-98ED-4140-80E8-F8B57379CF0E}" type="pres">
      <dgm:prSet presAssocID="{E8EF98E9-3551-44CC-ADAF-2295407A72EF}" presName="spacing" presStyleCnt="0"/>
      <dgm:spPr/>
    </dgm:pt>
    <dgm:pt modelId="{D6845DCE-406D-4886-A018-A55FED8C07E6}" type="pres">
      <dgm:prSet presAssocID="{1E41E51F-052E-4015-9062-7FAFF7F8B83D}" presName="composite" presStyleCnt="0"/>
      <dgm:spPr/>
    </dgm:pt>
    <dgm:pt modelId="{ECF3BAC9-D521-407D-87C1-28C106FCE88D}" type="pres">
      <dgm:prSet presAssocID="{1E41E51F-052E-4015-9062-7FAFF7F8B83D}"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3000" b="-3000"/>
          </a:stretch>
        </a:blipFill>
      </dgm:spPr>
    </dgm:pt>
    <dgm:pt modelId="{BC2781B0-85A6-436C-A5BA-9882548547E3}" type="pres">
      <dgm:prSet presAssocID="{1E41E51F-052E-4015-9062-7FAFF7F8B83D}" presName="txShp" presStyleLbl="node1" presStyleIdx="3" presStyleCnt="4">
        <dgm:presLayoutVars>
          <dgm:bulletEnabled val="1"/>
        </dgm:presLayoutVars>
      </dgm:prSet>
      <dgm:spPr/>
    </dgm:pt>
  </dgm:ptLst>
  <dgm:cxnLst>
    <dgm:cxn modelId="{D44A6604-5E5D-4E56-AA4E-B1577C16BB10}" srcId="{859F5E1E-CBEC-4EE9-B3BF-19D5426EB176}" destId="{8D7CED81-CD12-4997-9707-17842F579805}" srcOrd="2" destOrd="0" parTransId="{1C47CE4C-5C9D-47E4-93BF-3C8E7DE353C6}" sibTransId="{E8EF98E9-3551-44CC-ADAF-2295407A72EF}"/>
    <dgm:cxn modelId="{2DA75523-85B0-4466-9EF4-39D9060C9CEF}" srcId="{859F5E1E-CBEC-4EE9-B3BF-19D5426EB176}" destId="{C850AD52-1D44-4435-994D-A1F263A6FBD9}" srcOrd="1" destOrd="0" parTransId="{1AE222E1-D5C9-4C33-B82B-9F52CAB9B0EA}" sibTransId="{BA456994-3319-4334-8928-55F425303A29}"/>
    <dgm:cxn modelId="{208C0F30-DC33-4AA3-9A95-418389882CD8}" type="presOf" srcId="{8D7CED81-CD12-4997-9707-17842F579805}" destId="{1E1916A0-ADA2-4B55-A919-D9B87ACD5BD7}" srcOrd="0" destOrd="0" presId="urn:microsoft.com/office/officeart/2005/8/layout/vList3"/>
    <dgm:cxn modelId="{91D59839-2376-481B-A88B-8C875302EB81}" type="presOf" srcId="{1542959A-AF94-47CF-9568-AF1DFD7DABBE}" destId="{941C7BF1-0D33-4625-8753-43B7ED8DBD6E}" srcOrd="0" destOrd="0" presId="urn:microsoft.com/office/officeart/2005/8/layout/vList3"/>
    <dgm:cxn modelId="{48880744-D7BD-477A-A5C5-49B3EF801E91}" srcId="{859F5E1E-CBEC-4EE9-B3BF-19D5426EB176}" destId="{1E41E51F-052E-4015-9062-7FAFF7F8B83D}" srcOrd="3" destOrd="0" parTransId="{0839B1E6-840C-4835-9871-B9C1D79A8DDA}" sibTransId="{F1AF849E-4326-4BC5-9F31-1928CB083488}"/>
    <dgm:cxn modelId="{118C127A-B2C0-4C31-8FFF-5DB238EFEA2B}" type="presOf" srcId="{1E41E51F-052E-4015-9062-7FAFF7F8B83D}" destId="{BC2781B0-85A6-436C-A5BA-9882548547E3}" srcOrd="0" destOrd="0" presId="urn:microsoft.com/office/officeart/2005/8/layout/vList3"/>
    <dgm:cxn modelId="{C94FFD97-C453-472E-9966-3EA211442CA2}" srcId="{859F5E1E-CBEC-4EE9-B3BF-19D5426EB176}" destId="{1542959A-AF94-47CF-9568-AF1DFD7DABBE}" srcOrd="0" destOrd="0" parTransId="{47E90690-D2C8-4627-98B2-1F6BDFFB6E87}" sibTransId="{A64A5F4B-91C7-4BA4-B5F9-493EF35FB15A}"/>
    <dgm:cxn modelId="{BFAA23B0-6494-43C1-B4AF-7B23B0E35FCE}" type="presOf" srcId="{C850AD52-1D44-4435-994D-A1F263A6FBD9}" destId="{CD6E148F-520F-4D00-8188-6C33239359B5}" srcOrd="0" destOrd="0" presId="urn:microsoft.com/office/officeart/2005/8/layout/vList3"/>
    <dgm:cxn modelId="{A07315EC-54A6-4468-95CC-8D07BC03B1DE}" type="presOf" srcId="{859F5E1E-CBEC-4EE9-B3BF-19D5426EB176}" destId="{650E1EA4-E3DC-459B-AD07-5AD3C243DADA}" srcOrd="0" destOrd="0" presId="urn:microsoft.com/office/officeart/2005/8/layout/vList3"/>
    <dgm:cxn modelId="{91286D1B-4B0A-4621-B09F-986FCC4890D8}" type="presParOf" srcId="{650E1EA4-E3DC-459B-AD07-5AD3C243DADA}" destId="{52014843-4BE0-47F9-B852-6AEFB105F6F0}" srcOrd="0" destOrd="0" presId="urn:microsoft.com/office/officeart/2005/8/layout/vList3"/>
    <dgm:cxn modelId="{1CBBD07B-12EB-4716-BA72-7ED87F273264}" type="presParOf" srcId="{52014843-4BE0-47F9-B852-6AEFB105F6F0}" destId="{D0EC9773-307D-4573-A3D7-F0B79FED00C3}" srcOrd="0" destOrd="0" presId="urn:microsoft.com/office/officeart/2005/8/layout/vList3"/>
    <dgm:cxn modelId="{440D47FB-B078-408A-A06E-094AE7E2AE1B}" type="presParOf" srcId="{52014843-4BE0-47F9-B852-6AEFB105F6F0}" destId="{941C7BF1-0D33-4625-8753-43B7ED8DBD6E}" srcOrd="1" destOrd="0" presId="urn:microsoft.com/office/officeart/2005/8/layout/vList3"/>
    <dgm:cxn modelId="{D9E26E76-5252-4BDA-B6AC-11DF4F62165E}" type="presParOf" srcId="{650E1EA4-E3DC-459B-AD07-5AD3C243DADA}" destId="{DF722517-CAB6-462A-982F-626D3DF1CAFE}" srcOrd="1" destOrd="0" presId="urn:microsoft.com/office/officeart/2005/8/layout/vList3"/>
    <dgm:cxn modelId="{E4664B06-4B56-4E15-99CF-965CA6E03A30}" type="presParOf" srcId="{650E1EA4-E3DC-459B-AD07-5AD3C243DADA}" destId="{C76AF5BB-0404-4B84-BE3E-F77266641DE5}" srcOrd="2" destOrd="0" presId="urn:microsoft.com/office/officeart/2005/8/layout/vList3"/>
    <dgm:cxn modelId="{86E0CAC7-9C73-46CB-A596-97901D0958AB}" type="presParOf" srcId="{C76AF5BB-0404-4B84-BE3E-F77266641DE5}" destId="{0913C935-129E-4FFB-B459-28A286CD16C4}" srcOrd="0" destOrd="0" presId="urn:microsoft.com/office/officeart/2005/8/layout/vList3"/>
    <dgm:cxn modelId="{AD80C882-7F5F-4A11-BE11-F790109A79E7}" type="presParOf" srcId="{C76AF5BB-0404-4B84-BE3E-F77266641DE5}" destId="{CD6E148F-520F-4D00-8188-6C33239359B5}" srcOrd="1" destOrd="0" presId="urn:microsoft.com/office/officeart/2005/8/layout/vList3"/>
    <dgm:cxn modelId="{F95CDBD2-A4E9-479A-9AF0-62233D41F659}" type="presParOf" srcId="{650E1EA4-E3DC-459B-AD07-5AD3C243DADA}" destId="{3D19C74E-EA32-4467-80A4-2D6EBC9555E5}" srcOrd="3" destOrd="0" presId="urn:microsoft.com/office/officeart/2005/8/layout/vList3"/>
    <dgm:cxn modelId="{99EB6EBC-33CB-4128-AA68-4E6A07DF7C05}" type="presParOf" srcId="{650E1EA4-E3DC-459B-AD07-5AD3C243DADA}" destId="{FF1D2B6C-7DFC-4D54-8A71-589CE1652F4E}" srcOrd="4" destOrd="0" presId="urn:microsoft.com/office/officeart/2005/8/layout/vList3"/>
    <dgm:cxn modelId="{2303D116-E6F7-452A-ABA0-EE90D6CC48C9}" type="presParOf" srcId="{FF1D2B6C-7DFC-4D54-8A71-589CE1652F4E}" destId="{298706EC-D7F1-4CF3-A1FF-FC1CAEC62884}" srcOrd="0" destOrd="0" presId="urn:microsoft.com/office/officeart/2005/8/layout/vList3"/>
    <dgm:cxn modelId="{3AC20709-879B-47DD-BFDC-F74BEFDE2A11}" type="presParOf" srcId="{FF1D2B6C-7DFC-4D54-8A71-589CE1652F4E}" destId="{1E1916A0-ADA2-4B55-A919-D9B87ACD5BD7}" srcOrd="1" destOrd="0" presId="urn:microsoft.com/office/officeart/2005/8/layout/vList3"/>
    <dgm:cxn modelId="{4C0BB791-E27A-4FE9-B725-E8EA9A7852AA}" type="presParOf" srcId="{650E1EA4-E3DC-459B-AD07-5AD3C243DADA}" destId="{7C2AFD9C-98ED-4140-80E8-F8B57379CF0E}" srcOrd="5" destOrd="0" presId="urn:microsoft.com/office/officeart/2005/8/layout/vList3"/>
    <dgm:cxn modelId="{8762707A-F55A-4501-A8CB-CC1AB4A37F73}" type="presParOf" srcId="{650E1EA4-E3DC-459B-AD07-5AD3C243DADA}" destId="{D6845DCE-406D-4886-A018-A55FED8C07E6}" srcOrd="6" destOrd="0" presId="urn:microsoft.com/office/officeart/2005/8/layout/vList3"/>
    <dgm:cxn modelId="{13C97117-6E24-469D-8553-B75E0BE7DBF7}" type="presParOf" srcId="{D6845DCE-406D-4886-A018-A55FED8C07E6}" destId="{ECF3BAC9-D521-407D-87C1-28C106FCE88D}" srcOrd="0" destOrd="0" presId="urn:microsoft.com/office/officeart/2005/8/layout/vList3"/>
    <dgm:cxn modelId="{13BF23E5-A0CF-4CDC-97B9-91B4EDA1B470}" type="presParOf" srcId="{D6845DCE-406D-4886-A018-A55FED8C07E6}" destId="{BC2781B0-85A6-436C-A5BA-9882548547E3}"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C7BF1-0D33-4625-8753-43B7ED8DBD6E}">
      <dsp:nvSpPr>
        <dsp:cNvPr id="0" name=""/>
        <dsp:cNvSpPr/>
      </dsp:nvSpPr>
      <dsp:spPr>
        <a:xfrm rot="10800000">
          <a:off x="1991052" y="3937"/>
          <a:ext cx="6321352" cy="159533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3496"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Computer Science and CIS have a high repetition and dropout rate</a:t>
          </a:r>
          <a:r>
            <a:rPr lang="es-EC" sz="2600" kern="1200" dirty="0"/>
            <a:t>.</a:t>
          </a:r>
          <a:endParaRPr lang="en-US" sz="2600" kern="1200" dirty="0"/>
        </a:p>
      </dsp:txBody>
      <dsp:txXfrm rot="10800000">
        <a:off x="2389884" y="3937"/>
        <a:ext cx="5922520" cy="1595330"/>
      </dsp:txXfrm>
    </dsp:sp>
    <dsp:sp modelId="{D0EC9773-307D-4573-A3D7-F0B79FED00C3}">
      <dsp:nvSpPr>
        <dsp:cNvPr id="0" name=""/>
        <dsp:cNvSpPr/>
      </dsp:nvSpPr>
      <dsp:spPr>
        <a:xfrm>
          <a:off x="1193387" y="3937"/>
          <a:ext cx="1595330" cy="1595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E148F-520F-4D00-8188-6C33239359B5}">
      <dsp:nvSpPr>
        <dsp:cNvPr id="0" name=""/>
        <dsp:cNvSpPr/>
      </dsp:nvSpPr>
      <dsp:spPr>
        <a:xfrm rot="10800000">
          <a:off x="1991052" y="2075485"/>
          <a:ext cx="6321352" cy="159533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3496"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Request addressed to the director of the UTI - UNL</a:t>
          </a:r>
        </a:p>
      </dsp:txBody>
      <dsp:txXfrm rot="10800000">
        <a:off x="2389884" y="2075485"/>
        <a:ext cx="5922520" cy="1595330"/>
      </dsp:txXfrm>
    </dsp:sp>
    <dsp:sp modelId="{0913C935-129E-4FFB-B459-28A286CD16C4}">
      <dsp:nvSpPr>
        <dsp:cNvPr id="0" name=""/>
        <dsp:cNvSpPr/>
      </dsp:nvSpPr>
      <dsp:spPr>
        <a:xfrm>
          <a:off x="1193387" y="2075485"/>
          <a:ext cx="1595330" cy="159533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1916A0-ADA2-4B55-A919-D9B87ACD5BD7}">
      <dsp:nvSpPr>
        <dsp:cNvPr id="0" name=""/>
        <dsp:cNvSpPr/>
      </dsp:nvSpPr>
      <dsp:spPr>
        <a:xfrm rot="10800000">
          <a:off x="1991052" y="4147033"/>
          <a:ext cx="6321352" cy="159533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3496"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Supervised learning</a:t>
          </a:r>
          <a:endParaRPr lang="es-EC" sz="2600" kern="1200" dirty="0"/>
        </a:p>
        <a:p>
          <a:pPr marL="0" lvl="0" indent="0" algn="ctr" defTabSz="1155700">
            <a:lnSpc>
              <a:spcPct val="90000"/>
            </a:lnSpc>
            <a:spcBef>
              <a:spcPct val="0"/>
            </a:spcBef>
            <a:spcAft>
              <a:spcPct val="35000"/>
            </a:spcAft>
            <a:buNone/>
          </a:pPr>
          <a:r>
            <a:rPr lang="es-EC" sz="2600" kern="1200" dirty="0"/>
            <a:t>(</a:t>
          </a:r>
          <a:r>
            <a:rPr lang="en-US" sz="2600" kern="1200" dirty="0"/>
            <a:t>Binary classification</a:t>
          </a:r>
          <a:r>
            <a:rPr lang="es-EC" sz="2600" kern="1200" dirty="0"/>
            <a:t>)</a:t>
          </a:r>
          <a:endParaRPr lang="en-US" sz="2600" kern="1200" dirty="0"/>
        </a:p>
      </dsp:txBody>
      <dsp:txXfrm rot="10800000">
        <a:off x="2389884" y="4147033"/>
        <a:ext cx="5922520" cy="1595330"/>
      </dsp:txXfrm>
    </dsp:sp>
    <dsp:sp modelId="{298706EC-D7F1-4CF3-A1FF-FC1CAEC62884}">
      <dsp:nvSpPr>
        <dsp:cNvPr id="0" name=""/>
        <dsp:cNvSpPr/>
      </dsp:nvSpPr>
      <dsp:spPr>
        <a:xfrm>
          <a:off x="1193387" y="4147033"/>
          <a:ext cx="1595330" cy="15953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2781B0-85A6-436C-A5BA-9882548547E3}">
      <dsp:nvSpPr>
        <dsp:cNvPr id="0" name=""/>
        <dsp:cNvSpPr/>
      </dsp:nvSpPr>
      <dsp:spPr>
        <a:xfrm rot="10800000">
          <a:off x="1991052" y="6218582"/>
          <a:ext cx="6321352" cy="159533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3496"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Education</a:t>
          </a:r>
          <a:endParaRPr lang="es-EC" sz="2600" kern="1200" dirty="0"/>
        </a:p>
        <a:p>
          <a:pPr marL="0" lvl="0" indent="0" algn="ctr" defTabSz="1155700">
            <a:lnSpc>
              <a:spcPct val="90000"/>
            </a:lnSpc>
            <a:spcBef>
              <a:spcPct val="0"/>
            </a:spcBef>
            <a:spcAft>
              <a:spcPct val="35000"/>
            </a:spcAft>
            <a:buNone/>
          </a:pPr>
          <a:r>
            <a:rPr lang="en-US" sz="2600" kern="1200" dirty="0"/>
            <a:t>Economy</a:t>
          </a:r>
          <a:endParaRPr lang="es-EC" sz="2600" kern="1200" dirty="0"/>
        </a:p>
        <a:p>
          <a:pPr marL="0" lvl="0" indent="0" algn="ctr" defTabSz="1155700">
            <a:lnSpc>
              <a:spcPct val="90000"/>
            </a:lnSpc>
            <a:spcBef>
              <a:spcPct val="0"/>
            </a:spcBef>
            <a:spcAft>
              <a:spcPct val="35000"/>
            </a:spcAft>
            <a:buNone/>
          </a:pPr>
          <a:r>
            <a:rPr lang="en-US" sz="2600" kern="1200" dirty="0"/>
            <a:t>Technology</a:t>
          </a:r>
        </a:p>
      </dsp:txBody>
      <dsp:txXfrm rot="10800000">
        <a:off x="2389884" y="6218582"/>
        <a:ext cx="5922520" cy="1595330"/>
      </dsp:txXfrm>
    </dsp:sp>
    <dsp:sp modelId="{ECF3BAC9-D521-407D-87C1-28C106FCE88D}">
      <dsp:nvSpPr>
        <dsp:cNvPr id="0" name=""/>
        <dsp:cNvSpPr/>
      </dsp:nvSpPr>
      <dsp:spPr>
        <a:xfrm>
          <a:off x="1193387" y="6218582"/>
          <a:ext cx="1595330" cy="159533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3000" b="-3000"/>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36690" y="3502708"/>
            <a:ext cx="12882484" cy="7451302"/>
          </a:xfrm>
        </p:spPr>
        <p:txBody>
          <a:bodyPr anchor="b"/>
          <a:lstStyle>
            <a:lvl1pPr algn="ctr">
              <a:defRPr sz="9945"/>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94483" y="11241360"/>
            <a:ext cx="11366897" cy="5167357"/>
          </a:xfrm>
        </p:spPr>
        <p:txBody>
          <a:bodyPr/>
          <a:lstStyle>
            <a:lvl1pPr marL="0" indent="0" algn="ctr">
              <a:buNone/>
              <a:defRPr sz="3978"/>
            </a:lvl1pPr>
            <a:lvl2pPr marL="757809" indent="0" algn="ctr">
              <a:buNone/>
              <a:defRPr sz="3315"/>
            </a:lvl2pPr>
            <a:lvl3pPr marL="1515618" indent="0" algn="ctr">
              <a:buNone/>
              <a:defRPr sz="2984"/>
            </a:lvl3pPr>
            <a:lvl4pPr marL="2273427" indent="0" algn="ctr">
              <a:buNone/>
              <a:defRPr sz="2652"/>
            </a:lvl4pPr>
            <a:lvl5pPr marL="3031236" indent="0" algn="ctr">
              <a:buNone/>
              <a:defRPr sz="2652"/>
            </a:lvl5pPr>
            <a:lvl6pPr marL="3789045" indent="0" algn="ctr">
              <a:buNone/>
              <a:defRPr sz="2652"/>
            </a:lvl6pPr>
            <a:lvl7pPr marL="4546854" indent="0" algn="ctr">
              <a:buNone/>
              <a:defRPr sz="2652"/>
            </a:lvl7pPr>
            <a:lvl8pPr marL="5304663" indent="0" algn="ctr">
              <a:buNone/>
              <a:defRPr sz="2652"/>
            </a:lvl8pPr>
            <a:lvl9pPr marL="6062472" indent="0" algn="ctr">
              <a:buNone/>
              <a:defRPr sz="265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67459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219466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45915" y="1139494"/>
            <a:ext cx="3267983" cy="1813777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41966" y="1139494"/>
            <a:ext cx="9614501" cy="1813777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2051572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9691" y="-38101"/>
            <a:ext cx="11659037" cy="1466904"/>
          </a:xfrm>
        </p:spPr>
        <p:txBody>
          <a:bodyPr anchor="b">
            <a:normAutofit/>
          </a:bodyPr>
          <a:lstStyle>
            <a:lvl1pPr algn="l">
              <a:lnSpc>
                <a:spcPct val="80000"/>
              </a:lnSpc>
              <a:defRPr sz="9000" spc="-150"/>
            </a:lvl1pPr>
          </a:lstStyle>
          <a:p>
            <a:r>
              <a:rPr lang="en-US" dirty="0"/>
              <a:t>Click to edit Master title style</a:t>
            </a:r>
          </a:p>
        </p:txBody>
      </p:sp>
      <p:sp>
        <p:nvSpPr>
          <p:cNvPr id="3" name="Date Placeholder 2"/>
          <p:cNvSpPr>
            <a:spLocks noGrp="1"/>
          </p:cNvSpPr>
          <p:nvPr>
            <p:ph type="dt" sz="half" idx="10"/>
          </p:nvPr>
        </p:nvSpPr>
        <p:spPr/>
        <p:txBody>
          <a:bodyPr/>
          <a:lstStyle/>
          <a:p>
            <a:fld id="{DE1BD9EB-212A-40CF-9FFB-9DD29D2DAEA0}" type="datetimeFigureOut">
              <a:rPr lang="en-AU" smtClean="0"/>
              <a:t>3/03/2020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3350052-0284-4549-91C6-0A9CA0A8C995}" type="slidenum">
              <a:rPr lang="en-AU" smtClean="0"/>
              <a:t>‹#›</a:t>
            </a:fld>
            <a:endParaRPr lang="en-AU"/>
          </a:p>
        </p:txBody>
      </p:sp>
      <p:sp>
        <p:nvSpPr>
          <p:cNvPr id="7" name="Text Placeholder 6"/>
          <p:cNvSpPr>
            <a:spLocks noGrp="1"/>
          </p:cNvSpPr>
          <p:nvPr>
            <p:ph type="body" sz="quarter" idx="13"/>
          </p:nvPr>
        </p:nvSpPr>
        <p:spPr>
          <a:xfrm>
            <a:off x="329691" y="1409752"/>
            <a:ext cx="11659037" cy="723927"/>
          </a:xfrm>
        </p:spPr>
        <p:txBody>
          <a:bodyPr anchor="ctr">
            <a:normAutofit/>
          </a:bodyPr>
          <a:lstStyle>
            <a:lvl1pPr marL="0" indent="0" algn="l">
              <a:buNone/>
              <a:defRPr sz="7000" b="1" spc="-150">
                <a:solidFill>
                  <a:srgbClr val="FFC000"/>
                </a:solidFill>
              </a:defRPr>
            </a:lvl1pPr>
          </a:lstStyle>
          <a:p>
            <a:pPr lvl="0"/>
            <a:r>
              <a:rPr lang="en-US" dirty="0"/>
              <a:t>Click to edit Master text styles</a:t>
            </a:r>
          </a:p>
        </p:txBody>
      </p:sp>
      <p:sp>
        <p:nvSpPr>
          <p:cNvPr id="9" name="Text Placeholder 8"/>
          <p:cNvSpPr>
            <a:spLocks noGrp="1"/>
          </p:cNvSpPr>
          <p:nvPr>
            <p:ph type="body" sz="quarter" idx="14"/>
          </p:nvPr>
        </p:nvSpPr>
        <p:spPr>
          <a:xfrm>
            <a:off x="329691" y="2000324"/>
            <a:ext cx="11659037" cy="609623"/>
          </a:xfrm>
        </p:spPr>
        <p:txBody>
          <a:bodyPr anchor="ctr">
            <a:normAutofit/>
          </a:bodyPr>
          <a:lstStyle>
            <a:lvl1pPr marL="0" indent="0" algn="l">
              <a:buNone/>
              <a:defRPr sz="6000" spc="-150">
                <a:solidFill>
                  <a:schemeClr val="bg1"/>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8" name="Picture Placeholder 13"/>
          <p:cNvSpPr>
            <a:spLocks noGrp="1"/>
          </p:cNvSpPr>
          <p:nvPr>
            <p:ph type="pic" sz="quarter" idx="15" hasCustomPrompt="1"/>
          </p:nvPr>
        </p:nvSpPr>
        <p:spPr>
          <a:xfrm>
            <a:off x="12555581" y="152406"/>
            <a:ext cx="2397632" cy="2514693"/>
          </a:xfrm>
        </p:spPr>
        <p:txBody>
          <a:bodyPr>
            <a:normAutofit/>
          </a:bodyPr>
          <a:lstStyle>
            <a:lvl1pPr>
              <a:defRPr sz="6600"/>
            </a:lvl1pPr>
          </a:lstStyle>
          <a:p>
            <a:r>
              <a:rPr lang="en-AU" dirty="0"/>
              <a:t>Insert your logo here</a:t>
            </a:r>
          </a:p>
        </p:txBody>
      </p:sp>
      <p:sp>
        <p:nvSpPr>
          <p:cNvPr id="20" name="Text Placeholder 18"/>
          <p:cNvSpPr>
            <a:spLocks noGrp="1"/>
          </p:cNvSpPr>
          <p:nvPr>
            <p:ph type="body" sz="quarter" idx="17" hasCustomPrompt="1"/>
          </p:nvPr>
        </p:nvSpPr>
        <p:spPr>
          <a:xfrm>
            <a:off x="5667398" y="20608440"/>
            <a:ext cx="3821066" cy="657249"/>
          </a:xfrm>
        </p:spPr>
        <p:txBody>
          <a:bodyPr anchor="ctr">
            <a:noAutofit/>
          </a:bodyPr>
          <a:lstStyle>
            <a:lvl1pPr marL="0" indent="0" algn="ctr">
              <a:buNone/>
              <a:defRPr sz="4800" b="1">
                <a:solidFill>
                  <a:schemeClr val="bg1"/>
                </a:solidFill>
              </a:defRPr>
            </a:lvl1pPr>
          </a:lstStyle>
          <a:p>
            <a:pPr lvl="0"/>
            <a:r>
              <a:rPr lang="en-US" dirty="0"/>
              <a:t>Click to add your time slot</a:t>
            </a:r>
          </a:p>
        </p:txBody>
      </p:sp>
      <p:sp>
        <p:nvSpPr>
          <p:cNvPr id="21" name="Text Placeholder 18"/>
          <p:cNvSpPr>
            <a:spLocks noGrp="1"/>
          </p:cNvSpPr>
          <p:nvPr>
            <p:ph type="body" sz="quarter" idx="18" hasCustomPrompt="1"/>
          </p:nvPr>
        </p:nvSpPr>
        <p:spPr>
          <a:xfrm>
            <a:off x="416882" y="20564896"/>
            <a:ext cx="5355429" cy="657249"/>
          </a:xfrm>
        </p:spPr>
        <p:txBody>
          <a:bodyPr anchor="ctr">
            <a:noAutofit/>
          </a:bodyPr>
          <a:lstStyle>
            <a:lvl1pPr marL="0" indent="0">
              <a:buNone/>
              <a:defRPr sz="8000" b="1" baseline="0">
                <a:solidFill>
                  <a:schemeClr val="tx1"/>
                </a:solidFill>
              </a:defRPr>
            </a:lvl1pPr>
          </a:lstStyle>
          <a:p>
            <a:pPr lvl="0"/>
            <a:r>
              <a:rPr lang="en-US" dirty="0"/>
              <a:t>Click to add your source </a:t>
            </a:r>
            <a:r>
              <a:rPr lang="en-US" dirty="0" err="1"/>
              <a:t>ie</a:t>
            </a:r>
            <a:r>
              <a:rPr lang="en-US" dirty="0"/>
              <a:t>, ICRA, RA-L, TRO, ABSTRACT</a:t>
            </a:r>
          </a:p>
        </p:txBody>
      </p:sp>
      <p:sp>
        <p:nvSpPr>
          <p:cNvPr id="12" name="Text Placeholder 18"/>
          <p:cNvSpPr>
            <a:spLocks noGrp="1"/>
          </p:cNvSpPr>
          <p:nvPr>
            <p:ph type="body" sz="quarter" idx="16" hasCustomPrompt="1"/>
          </p:nvPr>
        </p:nvSpPr>
        <p:spPr>
          <a:xfrm>
            <a:off x="9552836" y="20583946"/>
            <a:ext cx="3508072" cy="657249"/>
          </a:xfrm>
        </p:spPr>
        <p:txBody>
          <a:bodyPr anchor="ctr">
            <a:noAutofit/>
          </a:bodyPr>
          <a:lstStyle>
            <a:lvl1pPr marL="0" indent="0" algn="r">
              <a:buNone/>
              <a:defRPr sz="4800" b="1">
                <a:solidFill>
                  <a:schemeClr val="bg1"/>
                </a:solidFill>
              </a:defRPr>
            </a:lvl1pPr>
          </a:lstStyle>
          <a:p>
            <a:pPr lvl="0"/>
            <a:r>
              <a:rPr lang="en-US" dirty="0"/>
              <a:t>Click to add your manuscript number</a:t>
            </a:r>
          </a:p>
        </p:txBody>
      </p:sp>
      <p:sp>
        <p:nvSpPr>
          <p:cNvPr id="13" name="Text Placeholder 8"/>
          <p:cNvSpPr>
            <a:spLocks noGrp="1"/>
          </p:cNvSpPr>
          <p:nvPr>
            <p:ph type="body" sz="quarter" idx="19" hasCustomPrompt="1"/>
          </p:nvPr>
        </p:nvSpPr>
        <p:spPr>
          <a:xfrm>
            <a:off x="13265254" y="20584288"/>
            <a:ext cx="1296962" cy="681063"/>
          </a:xfrm>
        </p:spPr>
        <p:txBody>
          <a:bodyPr anchor="ctr" anchorCtr="0">
            <a:noAutofit/>
          </a:bodyPr>
          <a:lstStyle>
            <a:lvl1pPr marL="0" indent="0" algn="r">
              <a:buNone/>
              <a:defRPr sz="4800" b="1" spc="-150">
                <a:solidFill>
                  <a:schemeClr val="bg1"/>
                </a:solidFill>
              </a:defRPr>
            </a:lvl1pPr>
            <a:lvl2pPr>
              <a:defRPr sz="4800"/>
            </a:lvl2pPr>
            <a:lvl3pPr>
              <a:defRPr sz="4400"/>
            </a:lvl3pPr>
            <a:lvl4pPr>
              <a:defRPr sz="3600"/>
            </a:lvl4pPr>
            <a:lvl5pPr>
              <a:defRPr sz="3600"/>
            </a:lvl5pPr>
          </a:lstStyle>
          <a:p>
            <a:pPr lvl="0"/>
            <a:r>
              <a:rPr lang="en-US" dirty="0"/>
              <a:t>Click to indicate L or R for which panel to display poster on in pod</a:t>
            </a:r>
          </a:p>
        </p:txBody>
      </p:sp>
    </p:spTree>
    <p:extLst>
      <p:ext uri="{BB962C8B-B14F-4D97-AF65-F5344CB8AC3E}">
        <p14:creationId xmlns:p14="http://schemas.microsoft.com/office/powerpoint/2010/main" val="176039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1894" y="0"/>
            <a:ext cx="11585822" cy="1524057"/>
          </a:xfrm>
        </p:spPr>
        <p:txBody>
          <a:bodyPr anchor="b">
            <a:normAutofit/>
          </a:bodyPr>
          <a:lstStyle>
            <a:lvl1pPr algn="l">
              <a:lnSpc>
                <a:spcPct val="80000"/>
              </a:lnSpc>
              <a:defRPr sz="9200" b="1" spc="-15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752" y="3417221"/>
            <a:ext cx="14240360" cy="15860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a:t>
            </a:fld>
            <a:endParaRPr lang="en-AU"/>
          </a:p>
        </p:txBody>
      </p:sp>
      <p:sp>
        <p:nvSpPr>
          <p:cNvPr id="8" name="Text Placeholder 7"/>
          <p:cNvSpPr>
            <a:spLocks noGrp="1"/>
          </p:cNvSpPr>
          <p:nvPr>
            <p:ph type="body" sz="quarter" idx="13"/>
          </p:nvPr>
        </p:nvSpPr>
        <p:spPr>
          <a:xfrm>
            <a:off x="511894" y="1524056"/>
            <a:ext cx="11585822" cy="609623"/>
          </a:xfrm>
        </p:spPr>
        <p:txBody>
          <a:bodyPr>
            <a:noAutofit/>
          </a:bodyPr>
          <a:lstStyle>
            <a:lvl1pPr marL="0" indent="0" algn="l">
              <a:buNone/>
              <a:defRPr sz="8000" b="1" spc="-150">
                <a:solidFill>
                  <a:srgbClr val="FFC000"/>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10" name="Text Placeholder 9"/>
          <p:cNvSpPr>
            <a:spLocks noGrp="1"/>
          </p:cNvSpPr>
          <p:nvPr>
            <p:ph type="body" sz="quarter" idx="14"/>
          </p:nvPr>
        </p:nvSpPr>
        <p:spPr>
          <a:xfrm>
            <a:off x="511895" y="2083671"/>
            <a:ext cx="11585821" cy="583428"/>
          </a:xfrm>
        </p:spPr>
        <p:txBody>
          <a:bodyPr>
            <a:noAutofit/>
          </a:bodyPr>
          <a:lstStyle>
            <a:lvl1pPr marL="0" indent="0" algn="l">
              <a:buNone/>
              <a:defRPr sz="7200" spc="-150">
                <a:solidFill>
                  <a:schemeClr val="bg1"/>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14" name="Picture Placeholder 13"/>
          <p:cNvSpPr>
            <a:spLocks noGrp="1"/>
          </p:cNvSpPr>
          <p:nvPr>
            <p:ph type="pic" sz="quarter" idx="15" hasCustomPrompt="1"/>
          </p:nvPr>
        </p:nvSpPr>
        <p:spPr>
          <a:xfrm>
            <a:off x="12555581" y="152406"/>
            <a:ext cx="2397632" cy="2514693"/>
          </a:xfrm>
        </p:spPr>
        <p:txBody>
          <a:bodyPr>
            <a:normAutofit/>
          </a:bodyPr>
          <a:lstStyle>
            <a:lvl1pPr>
              <a:defRPr sz="6600"/>
            </a:lvl1pPr>
          </a:lstStyle>
          <a:p>
            <a:r>
              <a:rPr lang="en-AU" dirty="0"/>
              <a:t>Insert your logo here</a:t>
            </a:r>
          </a:p>
        </p:txBody>
      </p:sp>
      <p:sp>
        <p:nvSpPr>
          <p:cNvPr id="24" name="Text Placeholder 18"/>
          <p:cNvSpPr>
            <a:spLocks noGrp="1"/>
          </p:cNvSpPr>
          <p:nvPr>
            <p:ph type="body" sz="quarter" idx="16" hasCustomPrompt="1"/>
          </p:nvPr>
        </p:nvSpPr>
        <p:spPr>
          <a:xfrm>
            <a:off x="9552836" y="20583946"/>
            <a:ext cx="3508072" cy="657249"/>
          </a:xfrm>
        </p:spPr>
        <p:txBody>
          <a:bodyPr anchor="ctr">
            <a:noAutofit/>
          </a:bodyPr>
          <a:lstStyle>
            <a:lvl1pPr marL="0" indent="0" algn="r">
              <a:buNone/>
              <a:defRPr sz="4800" b="1">
                <a:solidFill>
                  <a:schemeClr val="bg1"/>
                </a:solidFill>
              </a:defRPr>
            </a:lvl1pPr>
          </a:lstStyle>
          <a:p>
            <a:pPr lvl="0"/>
            <a:r>
              <a:rPr lang="en-US" dirty="0"/>
              <a:t>Click to add your manuscript number</a:t>
            </a:r>
          </a:p>
        </p:txBody>
      </p:sp>
      <p:sp>
        <p:nvSpPr>
          <p:cNvPr id="25" name="Text Placeholder 18"/>
          <p:cNvSpPr>
            <a:spLocks noGrp="1"/>
          </p:cNvSpPr>
          <p:nvPr>
            <p:ph type="body" sz="quarter" idx="17" hasCustomPrompt="1"/>
          </p:nvPr>
        </p:nvSpPr>
        <p:spPr>
          <a:xfrm>
            <a:off x="5667398" y="20608440"/>
            <a:ext cx="3821066" cy="657249"/>
          </a:xfrm>
        </p:spPr>
        <p:txBody>
          <a:bodyPr anchor="ctr">
            <a:noAutofit/>
          </a:bodyPr>
          <a:lstStyle>
            <a:lvl1pPr marL="0" indent="0" algn="ctr">
              <a:buNone/>
              <a:defRPr sz="4800" b="1">
                <a:solidFill>
                  <a:schemeClr val="bg1"/>
                </a:solidFill>
              </a:defRPr>
            </a:lvl1pPr>
          </a:lstStyle>
          <a:p>
            <a:pPr lvl="0"/>
            <a:r>
              <a:rPr lang="en-US" dirty="0"/>
              <a:t>Click to add your time slot</a:t>
            </a:r>
          </a:p>
        </p:txBody>
      </p:sp>
      <p:sp>
        <p:nvSpPr>
          <p:cNvPr id="26" name="Text Placeholder 18"/>
          <p:cNvSpPr>
            <a:spLocks noGrp="1"/>
          </p:cNvSpPr>
          <p:nvPr>
            <p:ph type="body" sz="quarter" idx="18" hasCustomPrompt="1"/>
          </p:nvPr>
        </p:nvSpPr>
        <p:spPr>
          <a:xfrm>
            <a:off x="416882" y="20564896"/>
            <a:ext cx="5355429" cy="657249"/>
          </a:xfrm>
        </p:spPr>
        <p:txBody>
          <a:bodyPr anchor="ctr">
            <a:noAutofit/>
          </a:bodyPr>
          <a:lstStyle>
            <a:lvl1pPr marL="0" indent="0">
              <a:buNone/>
              <a:defRPr sz="8000" b="1" baseline="0">
                <a:solidFill>
                  <a:schemeClr val="tx1"/>
                </a:solidFill>
              </a:defRPr>
            </a:lvl1pPr>
          </a:lstStyle>
          <a:p>
            <a:pPr lvl="0"/>
            <a:r>
              <a:rPr lang="en-US" dirty="0"/>
              <a:t>Click to add your source </a:t>
            </a:r>
            <a:r>
              <a:rPr lang="en-US" dirty="0" err="1"/>
              <a:t>ie</a:t>
            </a:r>
            <a:r>
              <a:rPr lang="en-US" dirty="0"/>
              <a:t>, ICRA, RA-L, TRO, ABSTRACT</a:t>
            </a:r>
          </a:p>
        </p:txBody>
      </p:sp>
      <p:sp>
        <p:nvSpPr>
          <p:cNvPr id="9" name="Text Placeholder 8"/>
          <p:cNvSpPr>
            <a:spLocks noGrp="1"/>
          </p:cNvSpPr>
          <p:nvPr>
            <p:ph type="body" sz="quarter" idx="19" hasCustomPrompt="1"/>
          </p:nvPr>
        </p:nvSpPr>
        <p:spPr>
          <a:xfrm>
            <a:off x="13265254" y="20584288"/>
            <a:ext cx="1296962" cy="681063"/>
          </a:xfrm>
        </p:spPr>
        <p:txBody>
          <a:bodyPr anchor="ctr" anchorCtr="0">
            <a:noAutofit/>
          </a:bodyPr>
          <a:lstStyle>
            <a:lvl1pPr marL="0" indent="0" algn="r">
              <a:buNone/>
              <a:defRPr sz="4800" b="1" spc="-150">
                <a:solidFill>
                  <a:schemeClr val="bg1"/>
                </a:solidFill>
              </a:defRPr>
            </a:lvl1pPr>
            <a:lvl2pPr>
              <a:defRPr sz="4800"/>
            </a:lvl2pPr>
            <a:lvl3pPr>
              <a:defRPr sz="4400"/>
            </a:lvl3pPr>
            <a:lvl4pPr>
              <a:defRPr sz="3600"/>
            </a:lvl4pPr>
            <a:lvl5pPr>
              <a:defRPr sz="3600"/>
            </a:lvl5pPr>
          </a:lstStyle>
          <a:p>
            <a:pPr lvl="0"/>
            <a:r>
              <a:rPr lang="en-US" dirty="0"/>
              <a:t>Click to indicate L or R for which panel to display poster on in pod</a:t>
            </a:r>
          </a:p>
        </p:txBody>
      </p:sp>
    </p:spTree>
    <p:extLst>
      <p:ext uri="{BB962C8B-B14F-4D97-AF65-F5344CB8AC3E}">
        <p14:creationId xmlns:p14="http://schemas.microsoft.com/office/powerpoint/2010/main" val="2907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398377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34073" y="5335812"/>
            <a:ext cx="13071932" cy="8902917"/>
          </a:xfrm>
        </p:spPr>
        <p:txBody>
          <a:bodyPr anchor="b"/>
          <a:lstStyle>
            <a:lvl1pPr>
              <a:defRPr sz="9945"/>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34073" y="14322954"/>
            <a:ext cx="13071932" cy="4681834"/>
          </a:xfrm>
        </p:spPr>
        <p:txBody>
          <a:bodyPr/>
          <a:lstStyle>
            <a:lvl1pPr marL="0" indent="0">
              <a:buNone/>
              <a:defRPr sz="3978">
                <a:solidFill>
                  <a:schemeClr val="tx1"/>
                </a:solidFill>
              </a:defRPr>
            </a:lvl1pPr>
            <a:lvl2pPr marL="757809" indent="0">
              <a:buNone/>
              <a:defRPr sz="3315">
                <a:solidFill>
                  <a:schemeClr val="tx1">
                    <a:tint val="75000"/>
                  </a:schemeClr>
                </a:solidFill>
              </a:defRPr>
            </a:lvl2pPr>
            <a:lvl3pPr marL="1515618" indent="0">
              <a:buNone/>
              <a:defRPr sz="2984">
                <a:solidFill>
                  <a:schemeClr val="tx1">
                    <a:tint val="75000"/>
                  </a:schemeClr>
                </a:solidFill>
              </a:defRPr>
            </a:lvl3pPr>
            <a:lvl4pPr marL="2273427" indent="0">
              <a:buNone/>
              <a:defRPr sz="2652">
                <a:solidFill>
                  <a:schemeClr val="tx1">
                    <a:tint val="75000"/>
                  </a:schemeClr>
                </a:solidFill>
              </a:defRPr>
            </a:lvl4pPr>
            <a:lvl5pPr marL="3031236" indent="0">
              <a:buNone/>
              <a:defRPr sz="2652">
                <a:solidFill>
                  <a:schemeClr val="tx1">
                    <a:tint val="75000"/>
                  </a:schemeClr>
                </a:solidFill>
              </a:defRPr>
            </a:lvl5pPr>
            <a:lvl6pPr marL="3789045" indent="0">
              <a:buNone/>
              <a:defRPr sz="2652">
                <a:solidFill>
                  <a:schemeClr val="tx1">
                    <a:tint val="75000"/>
                  </a:schemeClr>
                </a:solidFill>
              </a:defRPr>
            </a:lvl6pPr>
            <a:lvl7pPr marL="4546854" indent="0">
              <a:buNone/>
              <a:defRPr sz="2652">
                <a:solidFill>
                  <a:schemeClr val="tx1">
                    <a:tint val="75000"/>
                  </a:schemeClr>
                </a:solidFill>
              </a:defRPr>
            </a:lvl7pPr>
            <a:lvl8pPr marL="5304663" indent="0">
              <a:buNone/>
              <a:defRPr sz="2652">
                <a:solidFill>
                  <a:schemeClr val="tx1">
                    <a:tint val="75000"/>
                  </a:schemeClr>
                </a:solidFill>
              </a:defRPr>
            </a:lvl8pPr>
            <a:lvl9pPr marL="6062472" indent="0">
              <a:buNone/>
              <a:defRPr sz="2652">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E1BD9EB-212A-40CF-9FFB-9DD29D2DAEA0}" type="datetimeFigureOut">
              <a:rPr lang="en-AU" smtClean="0"/>
              <a:t>3/03/2020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228195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41965" y="5697471"/>
            <a:ext cx="6441242" cy="13579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672656" y="5697471"/>
            <a:ext cx="6441242" cy="13579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1BD9EB-212A-40CF-9FFB-9DD29D2DAEA0}" type="datetimeFigureOut">
              <a:rPr lang="en-AU" smtClean="0"/>
              <a:t>3/03/2020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350996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43940" y="1139499"/>
            <a:ext cx="13071932" cy="41368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43942" y="5246630"/>
            <a:ext cx="6411639" cy="2571292"/>
          </a:xfrm>
        </p:spPr>
        <p:txBody>
          <a:bodyPr anchor="b"/>
          <a:lstStyle>
            <a:lvl1pPr marL="0" indent="0">
              <a:buNone/>
              <a:defRPr sz="3978" b="1"/>
            </a:lvl1pPr>
            <a:lvl2pPr marL="757809" indent="0">
              <a:buNone/>
              <a:defRPr sz="3315" b="1"/>
            </a:lvl2pPr>
            <a:lvl3pPr marL="1515618" indent="0">
              <a:buNone/>
              <a:defRPr sz="2984" b="1"/>
            </a:lvl3pPr>
            <a:lvl4pPr marL="2273427" indent="0">
              <a:buNone/>
              <a:defRPr sz="2652" b="1"/>
            </a:lvl4pPr>
            <a:lvl5pPr marL="3031236" indent="0">
              <a:buNone/>
              <a:defRPr sz="2652" b="1"/>
            </a:lvl5pPr>
            <a:lvl6pPr marL="3789045" indent="0">
              <a:buNone/>
              <a:defRPr sz="2652" b="1"/>
            </a:lvl6pPr>
            <a:lvl7pPr marL="4546854" indent="0">
              <a:buNone/>
              <a:defRPr sz="2652" b="1"/>
            </a:lvl7pPr>
            <a:lvl8pPr marL="5304663" indent="0">
              <a:buNone/>
              <a:defRPr sz="2652" b="1"/>
            </a:lvl8pPr>
            <a:lvl9pPr marL="6062472" indent="0">
              <a:buNone/>
              <a:defRPr sz="2652" b="1"/>
            </a:lvl9pPr>
          </a:lstStyle>
          <a:p>
            <a:pPr lvl="0"/>
            <a:r>
              <a:rPr lang="es-ES"/>
              <a:t>Haga clic para modificar el estilo de texto del patrón</a:t>
            </a:r>
          </a:p>
        </p:txBody>
      </p:sp>
      <p:sp>
        <p:nvSpPr>
          <p:cNvPr id="4" name="Content Placeholder 3"/>
          <p:cNvSpPr>
            <a:spLocks noGrp="1"/>
          </p:cNvSpPr>
          <p:nvPr>
            <p:ph sz="half" idx="2"/>
          </p:nvPr>
        </p:nvSpPr>
        <p:spPr>
          <a:xfrm>
            <a:off x="1043942" y="7817922"/>
            <a:ext cx="6411639" cy="1149898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672656" y="5246630"/>
            <a:ext cx="6443216" cy="2571292"/>
          </a:xfrm>
        </p:spPr>
        <p:txBody>
          <a:bodyPr anchor="b"/>
          <a:lstStyle>
            <a:lvl1pPr marL="0" indent="0">
              <a:buNone/>
              <a:defRPr sz="3978" b="1"/>
            </a:lvl1pPr>
            <a:lvl2pPr marL="757809" indent="0">
              <a:buNone/>
              <a:defRPr sz="3315" b="1"/>
            </a:lvl2pPr>
            <a:lvl3pPr marL="1515618" indent="0">
              <a:buNone/>
              <a:defRPr sz="2984" b="1"/>
            </a:lvl3pPr>
            <a:lvl4pPr marL="2273427" indent="0">
              <a:buNone/>
              <a:defRPr sz="2652" b="1"/>
            </a:lvl4pPr>
            <a:lvl5pPr marL="3031236" indent="0">
              <a:buNone/>
              <a:defRPr sz="2652" b="1"/>
            </a:lvl5pPr>
            <a:lvl6pPr marL="3789045" indent="0">
              <a:buNone/>
              <a:defRPr sz="2652" b="1"/>
            </a:lvl6pPr>
            <a:lvl7pPr marL="4546854" indent="0">
              <a:buNone/>
              <a:defRPr sz="2652" b="1"/>
            </a:lvl7pPr>
            <a:lvl8pPr marL="5304663" indent="0">
              <a:buNone/>
              <a:defRPr sz="2652" b="1"/>
            </a:lvl8pPr>
            <a:lvl9pPr marL="6062472" indent="0">
              <a:buNone/>
              <a:defRPr sz="2652" b="1"/>
            </a:lvl9pPr>
          </a:lstStyle>
          <a:p>
            <a:pPr lvl="0"/>
            <a:r>
              <a:rPr lang="es-ES"/>
              <a:t>Haga clic para modificar el estilo de texto del patrón</a:t>
            </a:r>
          </a:p>
        </p:txBody>
      </p:sp>
      <p:sp>
        <p:nvSpPr>
          <p:cNvPr id="6" name="Content Placeholder 5"/>
          <p:cNvSpPr>
            <a:spLocks noGrp="1"/>
          </p:cNvSpPr>
          <p:nvPr>
            <p:ph sz="quarter" idx="4"/>
          </p:nvPr>
        </p:nvSpPr>
        <p:spPr>
          <a:xfrm>
            <a:off x="7672656" y="7817922"/>
            <a:ext cx="6443216" cy="1149898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1BD9EB-212A-40CF-9FFB-9DD29D2DAEA0}" type="datetimeFigureOut">
              <a:rPr lang="en-AU" smtClean="0"/>
              <a:t>3/03/2020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14578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E1BD9EB-212A-40CF-9FFB-9DD29D2DAEA0}" type="datetimeFigureOut">
              <a:rPr lang="en-AU" smtClean="0"/>
              <a:t>3/03/2020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268597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BD9EB-212A-40CF-9FFB-9DD29D2DAEA0}" type="datetimeFigureOut">
              <a:rPr lang="en-AU" smtClean="0"/>
              <a:t>3/03/2020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213048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43940" y="1426845"/>
            <a:ext cx="4888160" cy="4993958"/>
          </a:xfrm>
        </p:spPr>
        <p:txBody>
          <a:bodyPr anchor="b"/>
          <a:lstStyle>
            <a:lvl1pPr>
              <a:defRPr sz="5304"/>
            </a:lvl1pPr>
          </a:lstStyle>
          <a:p>
            <a:r>
              <a:rPr lang="es-ES"/>
              <a:t>Haga clic para modificar el estilo de título del patrón</a:t>
            </a:r>
            <a:endParaRPr lang="en-US" dirty="0"/>
          </a:p>
        </p:txBody>
      </p:sp>
      <p:sp>
        <p:nvSpPr>
          <p:cNvPr id="3" name="Content Placeholder 2"/>
          <p:cNvSpPr>
            <a:spLocks noGrp="1"/>
          </p:cNvSpPr>
          <p:nvPr>
            <p:ph idx="1"/>
          </p:nvPr>
        </p:nvSpPr>
        <p:spPr>
          <a:xfrm>
            <a:off x="6443216" y="3081594"/>
            <a:ext cx="7672656" cy="15209771"/>
          </a:xfrm>
        </p:spPr>
        <p:txBody>
          <a:bodyPr/>
          <a:lstStyle>
            <a:lvl1pPr>
              <a:defRPr sz="5304"/>
            </a:lvl1pPr>
            <a:lvl2pPr>
              <a:defRPr sz="4641"/>
            </a:lvl2pPr>
            <a:lvl3pPr>
              <a:defRPr sz="3978"/>
            </a:lvl3pPr>
            <a:lvl4pPr>
              <a:defRPr sz="3315"/>
            </a:lvl4pPr>
            <a:lvl5pPr>
              <a:defRPr sz="3315"/>
            </a:lvl5pPr>
            <a:lvl6pPr>
              <a:defRPr sz="3315"/>
            </a:lvl6pPr>
            <a:lvl7pPr>
              <a:defRPr sz="3315"/>
            </a:lvl7pPr>
            <a:lvl8pPr>
              <a:defRPr sz="3315"/>
            </a:lvl8pPr>
            <a:lvl9pPr>
              <a:defRPr sz="331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43940" y="6420802"/>
            <a:ext cx="4888160" cy="11895331"/>
          </a:xfrm>
        </p:spPr>
        <p:txBody>
          <a:bodyPr/>
          <a:lstStyle>
            <a:lvl1pPr marL="0" indent="0">
              <a:buNone/>
              <a:defRPr sz="2652"/>
            </a:lvl1pPr>
            <a:lvl2pPr marL="757809" indent="0">
              <a:buNone/>
              <a:defRPr sz="2321"/>
            </a:lvl2pPr>
            <a:lvl3pPr marL="1515618" indent="0">
              <a:buNone/>
              <a:defRPr sz="1989"/>
            </a:lvl3pPr>
            <a:lvl4pPr marL="2273427" indent="0">
              <a:buNone/>
              <a:defRPr sz="1658"/>
            </a:lvl4pPr>
            <a:lvl5pPr marL="3031236" indent="0">
              <a:buNone/>
              <a:defRPr sz="1658"/>
            </a:lvl5pPr>
            <a:lvl6pPr marL="3789045" indent="0">
              <a:buNone/>
              <a:defRPr sz="1658"/>
            </a:lvl6pPr>
            <a:lvl7pPr marL="4546854" indent="0">
              <a:buNone/>
              <a:defRPr sz="1658"/>
            </a:lvl7pPr>
            <a:lvl8pPr marL="5304663" indent="0">
              <a:buNone/>
              <a:defRPr sz="1658"/>
            </a:lvl8pPr>
            <a:lvl9pPr marL="6062472" indent="0">
              <a:buNone/>
              <a:defRPr sz="1658"/>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1BD9EB-212A-40CF-9FFB-9DD29D2DAEA0}" type="datetimeFigureOut">
              <a:rPr lang="en-AU" smtClean="0"/>
              <a:t>3/03/2020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346412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43940" y="1426845"/>
            <a:ext cx="4888160" cy="4993958"/>
          </a:xfrm>
        </p:spPr>
        <p:txBody>
          <a:bodyPr anchor="b"/>
          <a:lstStyle>
            <a:lvl1pPr>
              <a:defRPr sz="5304"/>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443216" y="3081594"/>
            <a:ext cx="7672656" cy="15209771"/>
          </a:xfrm>
        </p:spPr>
        <p:txBody>
          <a:bodyPr anchor="t"/>
          <a:lstStyle>
            <a:lvl1pPr marL="0" indent="0">
              <a:buNone/>
              <a:defRPr sz="5304"/>
            </a:lvl1pPr>
            <a:lvl2pPr marL="757809" indent="0">
              <a:buNone/>
              <a:defRPr sz="4641"/>
            </a:lvl2pPr>
            <a:lvl3pPr marL="1515618" indent="0">
              <a:buNone/>
              <a:defRPr sz="3978"/>
            </a:lvl3pPr>
            <a:lvl4pPr marL="2273427" indent="0">
              <a:buNone/>
              <a:defRPr sz="3315"/>
            </a:lvl4pPr>
            <a:lvl5pPr marL="3031236" indent="0">
              <a:buNone/>
              <a:defRPr sz="3315"/>
            </a:lvl5pPr>
            <a:lvl6pPr marL="3789045" indent="0">
              <a:buNone/>
              <a:defRPr sz="3315"/>
            </a:lvl6pPr>
            <a:lvl7pPr marL="4546854" indent="0">
              <a:buNone/>
              <a:defRPr sz="3315"/>
            </a:lvl7pPr>
            <a:lvl8pPr marL="5304663" indent="0">
              <a:buNone/>
              <a:defRPr sz="3315"/>
            </a:lvl8pPr>
            <a:lvl9pPr marL="6062472" indent="0">
              <a:buNone/>
              <a:defRPr sz="331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43940" y="6420802"/>
            <a:ext cx="4888160" cy="11895331"/>
          </a:xfrm>
        </p:spPr>
        <p:txBody>
          <a:bodyPr/>
          <a:lstStyle>
            <a:lvl1pPr marL="0" indent="0">
              <a:buNone/>
              <a:defRPr sz="2652"/>
            </a:lvl1pPr>
            <a:lvl2pPr marL="757809" indent="0">
              <a:buNone/>
              <a:defRPr sz="2321"/>
            </a:lvl2pPr>
            <a:lvl3pPr marL="1515618" indent="0">
              <a:buNone/>
              <a:defRPr sz="1989"/>
            </a:lvl3pPr>
            <a:lvl4pPr marL="2273427" indent="0">
              <a:buNone/>
              <a:defRPr sz="1658"/>
            </a:lvl4pPr>
            <a:lvl5pPr marL="3031236" indent="0">
              <a:buNone/>
              <a:defRPr sz="1658"/>
            </a:lvl5pPr>
            <a:lvl6pPr marL="3789045" indent="0">
              <a:buNone/>
              <a:defRPr sz="1658"/>
            </a:lvl6pPr>
            <a:lvl7pPr marL="4546854" indent="0">
              <a:buNone/>
              <a:defRPr sz="1658"/>
            </a:lvl7pPr>
            <a:lvl8pPr marL="5304663" indent="0">
              <a:buNone/>
              <a:defRPr sz="1658"/>
            </a:lvl8pPr>
            <a:lvl9pPr marL="6062472" indent="0">
              <a:buNone/>
              <a:defRPr sz="1658"/>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1BD9EB-212A-40CF-9FFB-9DD29D2DAEA0}" type="datetimeFigureOut">
              <a:rPr lang="en-AU" smtClean="0"/>
              <a:t>3/03/2020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350052-0284-4549-91C6-0A9CA0A8C995}" type="slidenum">
              <a:rPr lang="en-AU" smtClean="0"/>
              <a:t>‹#›</a:t>
            </a:fld>
            <a:endParaRPr lang="en-AU"/>
          </a:p>
        </p:txBody>
      </p:sp>
    </p:spTree>
    <p:extLst>
      <p:ext uri="{BB962C8B-B14F-4D97-AF65-F5344CB8AC3E}">
        <p14:creationId xmlns:p14="http://schemas.microsoft.com/office/powerpoint/2010/main" val="248792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1966" y="1139499"/>
            <a:ext cx="13071932" cy="413686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41966" y="5697471"/>
            <a:ext cx="13071932" cy="1357980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41966" y="19837114"/>
            <a:ext cx="3410069" cy="1139494"/>
          </a:xfrm>
          <a:prstGeom prst="rect">
            <a:avLst/>
          </a:prstGeom>
        </p:spPr>
        <p:txBody>
          <a:bodyPr vert="horz" lIns="91440" tIns="45720" rIns="91440" bIns="45720" rtlCol="0" anchor="ctr"/>
          <a:lstStyle>
            <a:lvl1pPr algn="l">
              <a:defRPr sz="1989">
                <a:solidFill>
                  <a:schemeClr val="tx1">
                    <a:tint val="75000"/>
                  </a:schemeClr>
                </a:solidFill>
              </a:defRPr>
            </a:lvl1pPr>
          </a:lstStyle>
          <a:p>
            <a:fld id="{DE1BD9EB-212A-40CF-9FFB-9DD29D2DAEA0}" type="datetimeFigureOut">
              <a:rPr lang="en-AU" smtClean="0"/>
              <a:t>3/03/2020</a:t>
            </a:fld>
            <a:endParaRPr lang="en-AU"/>
          </a:p>
        </p:txBody>
      </p:sp>
      <p:sp>
        <p:nvSpPr>
          <p:cNvPr id="5" name="Footer Placeholder 4"/>
          <p:cNvSpPr>
            <a:spLocks noGrp="1"/>
          </p:cNvSpPr>
          <p:nvPr>
            <p:ph type="ftr" sz="quarter" idx="3"/>
          </p:nvPr>
        </p:nvSpPr>
        <p:spPr>
          <a:xfrm>
            <a:off x="5020380" y="19837114"/>
            <a:ext cx="5115104" cy="1139494"/>
          </a:xfrm>
          <a:prstGeom prst="rect">
            <a:avLst/>
          </a:prstGeom>
        </p:spPr>
        <p:txBody>
          <a:bodyPr vert="horz" lIns="91440" tIns="45720" rIns="91440" bIns="45720" rtlCol="0" anchor="ctr"/>
          <a:lstStyle>
            <a:lvl1pPr algn="ctr">
              <a:defRPr sz="1989">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703828" y="19837114"/>
            <a:ext cx="3410069" cy="1139494"/>
          </a:xfrm>
          <a:prstGeom prst="rect">
            <a:avLst/>
          </a:prstGeom>
        </p:spPr>
        <p:txBody>
          <a:bodyPr vert="horz" lIns="91440" tIns="45720" rIns="91440" bIns="45720" rtlCol="0" anchor="ctr"/>
          <a:lstStyle>
            <a:lvl1pPr algn="r">
              <a:defRPr sz="1989">
                <a:solidFill>
                  <a:schemeClr val="tx1">
                    <a:tint val="75000"/>
                  </a:schemeClr>
                </a:solidFill>
              </a:defRPr>
            </a:lvl1pPr>
          </a:lstStyle>
          <a:p>
            <a:fld id="{53350052-0284-4549-91C6-0A9CA0A8C995}" type="slidenum">
              <a:rPr lang="en-AU" smtClean="0"/>
              <a:t>‹#›</a:t>
            </a:fld>
            <a:endParaRPr lang="en-AU"/>
          </a:p>
        </p:txBody>
      </p:sp>
      <p:pic>
        <p:nvPicPr>
          <p:cNvPr id="7"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4885" y="20378813"/>
            <a:ext cx="15170748" cy="1023863"/>
          </a:xfrm>
          <a:prstGeom prst="rect">
            <a:avLst/>
          </a:prstGeom>
        </p:spPr>
      </p:pic>
      <p:pic>
        <p:nvPicPr>
          <p:cNvPr id="8"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18642"/>
          <a:stretch/>
        </p:blipFill>
        <p:spPr>
          <a:xfrm>
            <a:off x="0" y="0"/>
            <a:ext cx="12343961" cy="2883575"/>
          </a:xfrm>
          <a:prstGeom prst="rect">
            <a:avLst/>
          </a:prstGeom>
        </p:spPr>
      </p:pic>
    </p:spTree>
    <p:extLst>
      <p:ext uri="{BB962C8B-B14F-4D97-AF65-F5344CB8AC3E}">
        <p14:creationId xmlns:p14="http://schemas.microsoft.com/office/powerpoint/2010/main" val="30632137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62" r:id="rId13"/>
  </p:sldLayoutIdLst>
  <p:txStyles>
    <p:titleStyle>
      <a:lvl1pPr algn="l" defTabSz="1515618" rtl="0" eaLnBrk="1" latinLnBrk="0" hangingPunct="1">
        <a:lnSpc>
          <a:spcPct val="90000"/>
        </a:lnSpc>
        <a:spcBef>
          <a:spcPct val="0"/>
        </a:spcBef>
        <a:buNone/>
        <a:defRPr sz="7293" kern="1200">
          <a:solidFill>
            <a:schemeClr val="tx1"/>
          </a:solidFill>
          <a:latin typeface="+mj-lt"/>
          <a:ea typeface="+mj-ea"/>
          <a:cs typeface="+mj-cs"/>
        </a:defRPr>
      </a:lvl1pPr>
    </p:titleStyle>
    <p:bodyStyle>
      <a:lvl1pPr marL="378905" indent="-378905" algn="l" defTabSz="1515618" rtl="0" eaLnBrk="1" latinLnBrk="0" hangingPunct="1">
        <a:lnSpc>
          <a:spcPct val="90000"/>
        </a:lnSpc>
        <a:spcBef>
          <a:spcPts val="1658"/>
        </a:spcBef>
        <a:buFont typeface="Arial" panose="020B0604020202020204" pitchFamily="34" charset="0"/>
        <a:buChar char="•"/>
        <a:defRPr sz="4641" kern="1200">
          <a:solidFill>
            <a:schemeClr val="tx1"/>
          </a:solidFill>
          <a:latin typeface="+mn-lt"/>
          <a:ea typeface="+mn-ea"/>
          <a:cs typeface="+mn-cs"/>
        </a:defRPr>
      </a:lvl1pPr>
      <a:lvl2pPr marL="1136714" indent="-378905" algn="l" defTabSz="1515618" rtl="0" eaLnBrk="1" latinLnBrk="0" hangingPunct="1">
        <a:lnSpc>
          <a:spcPct val="90000"/>
        </a:lnSpc>
        <a:spcBef>
          <a:spcPts val="829"/>
        </a:spcBef>
        <a:buFont typeface="Arial" panose="020B0604020202020204" pitchFamily="34" charset="0"/>
        <a:buChar char="•"/>
        <a:defRPr sz="3978" kern="1200">
          <a:solidFill>
            <a:schemeClr val="tx1"/>
          </a:solidFill>
          <a:latin typeface="+mn-lt"/>
          <a:ea typeface="+mn-ea"/>
          <a:cs typeface="+mn-cs"/>
        </a:defRPr>
      </a:lvl2pPr>
      <a:lvl3pPr marL="1894523" indent="-378905" algn="l" defTabSz="1515618" rtl="0" eaLnBrk="1" latinLnBrk="0" hangingPunct="1">
        <a:lnSpc>
          <a:spcPct val="90000"/>
        </a:lnSpc>
        <a:spcBef>
          <a:spcPts val="829"/>
        </a:spcBef>
        <a:buFont typeface="Arial" panose="020B0604020202020204" pitchFamily="34" charset="0"/>
        <a:buChar char="•"/>
        <a:defRPr sz="3315" kern="1200">
          <a:solidFill>
            <a:schemeClr val="tx1"/>
          </a:solidFill>
          <a:latin typeface="+mn-lt"/>
          <a:ea typeface="+mn-ea"/>
          <a:cs typeface="+mn-cs"/>
        </a:defRPr>
      </a:lvl3pPr>
      <a:lvl4pPr marL="2652332"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4pPr>
      <a:lvl5pPr marL="3410141"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5pPr>
      <a:lvl6pPr marL="4167950"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6pPr>
      <a:lvl7pPr marL="4925759"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7pPr>
      <a:lvl8pPr marL="5683568"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8pPr>
      <a:lvl9pPr marL="6441377"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9pPr>
    </p:bodyStyle>
    <p:otherStyle>
      <a:defPPr>
        <a:defRPr lang="en-US"/>
      </a:defPPr>
      <a:lvl1pPr marL="0" algn="l" defTabSz="1515618" rtl="0" eaLnBrk="1" latinLnBrk="0" hangingPunct="1">
        <a:defRPr sz="2984" kern="1200">
          <a:solidFill>
            <a:schemeClr val="tx1"/>
          </a:solidFill>
          <a:latin typeface="+mn-lt"/>
          <a:ea typeface="+mn-ea"/>
          <a:cs typeface="+mn-cs"/>
        </a:defRPr>
      </a:lvl1pPr>
      <a:lvl2pPr marL="757809" algn="l" defTabSz="1515618" rtl="0" eaLnBrk="1" latinLnBrk="0" hangingPunct="1">
        <a:defRPr sz="2984" kern="1200">
          <a:solidFill>
            <a:schemeClr val="tx1"/>
          </a:solidFill>
          <a:latin typeface="+mn-lt"/>
          <a:ea typeface="+mn-ea"/>
          <a:cs typeface="+mn-cs"/>
        </a:defRPr>
      </a:lvl2pPr>
      <a:lvl3pPr marL="1515618" algn="l" defTabSz="1515618" rtl="0" eaLnBrk="1" latinLnBrk="0" hangingPunct="1">
        <a:defRPr sz="2984" kern="1200">
          <a:solidFill>
            <a:schemeClr val="tx1"/>
          </a:solidFill>
          <a:latin typeface="+mn-lt"/>
          <a:ea typeface="+mn-ea"/>
          <a:cs typeface="+mn-cs"/>
        </a:defRPr>
      </a:lvl3pPr>
      <a:lvl4pPr marL="2273427" algn="l" defTabSz="1515618" rtl="0" eaLnBrk="1" latinLnBrk="0" hangingPunct="1">
        <a:defRPr sz="2984" kern="1200">
          <a:solidFill>
            <a:schemeClr val="tx1"/>
          </a:solidFill>
          <a:latin typeface="+mn-lt"/>
          <a:ea typeface="+mn-ea"/>
          <a:cs typeface="+mn-cs"/>
        </a:defRPr>
      </a:lvl4pPr>
      <a:lvl5pPr marL="3031236" algn="l" defTabSz="1515618" rtl="0" eaLnBrk="1" latinLnBrk="0" hangingPunct="1">
        <a:defRPr sz="2984" kern="1200">
          <a:solidFill>
            <a:schemeClr val="tx1"/>
          </a:solidFill>
          <a:latin typeface="+mn-lt"/>
          <a:ea typeface="+mn-ea"/>
          <a:cs typeface="+mn-cs"/>
        </a:defRPr>
      </a:lvl5pPr>
      <a:lvl6pPr marL="3789045" algn="l" defTabSz="1515618" rtl="0" eaLnBrk="1" latinLnBrk="0" hangingPunct="1">
        <a:defRPr sz="2984" kern="1200">
          <a:solidFill>
            <a:schemeClr val="tx1"/>
          </a:solidFill>
          <a:latin typeface="+mn-lt"/>
          <a:ea typeface="+mn-ea"/>
          <a:cs typeface="+mn-cs"/>
        </a:defRPr>
      </a:lvl6pPr>
      <a:lvl7pPr marL="4546854" algn="l" defTabSz="1515618" rtl="0" eaLnBrk="1" latinLnBrk="0" hangingPunct="1">
        <a:defRPr sz="2984" kern="1200">
          <a:solidFill>
            <a:schemeClr val="tx1"/>
          </a:solidFill>
          <a:latin typeface="+mn-lt"/>
          <a:ea typeface="+mn-ea"/>
          <a:cs typeface="+mn-cs"/>
        </a:defRPr>
      </a:lvl7pPr>
      <a:lvl8pPr marL="5304663" algn="l" defTabSz="1515618" rtl="0" eaLnBrk="1" latinLnBrk="0" hangingPunct="1">
        <a:defRPr sz="2984" kern="1200">
          <a:solidFill>
            <a:schemeClr val="tx1"/>
          </a:solidFill>
          <a:latin typeface="+mn-lt"/>
          <a:ea typeface="+mn-ea"/>
          <a:cs typeface="+mn-cs"/>
        </a:defRPr>
      </a:lvl8pPr>
      <a:lvl9pPr marL="6062472" algn="l" defTabSz="1515618" rtl="0" eaLnBrk="1" latinLnBrk="0" hangingPunct="1">
        <a:defRPr sz="2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4.jpeg"/><Relationship Id="rId7" Type="http://schemas.openxmlformats.org/officeDocument/2006/relationships/diagramColors" Target="../diagrams/colors1.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image" Target="../media/image11.png"/><Relationship Id="rId5" Type="http://schemas.openxmlformats.org/officeDocument/2006/relationships/diagramLayout" Target="../diagrams/layout1.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diagramData" Target="../diagrams/data1.xml"/><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p:cNvSpPr/>
          <p:nvPr/>
        </p:nvSpPr>
        <p:spPr>
          <a:xfrm>
            <a:off x="0" y="20321968"/>
            <a:ext cx="15167965" cy="112152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sp>
        <p:nvSpPr>
          <p:cNvPr id="3" name="Rectángulo 2"/>
          <p:cNvSpPr/>
          <p:nvPr/>
        </p:nvSpPr>
        <p:spPr>
          <a:xfrm>
            <a:off x="-6208" y="-4485"/>
            <a:ext cx="13881866" cy="25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 name="Title 1"/>
          <p:cNvSpPr>
            <a:spLocks noGrp="1"/>
          </p:cNvSpPr>
          <p:nvPr>
            <p:ph type="title"/>
          </p:nvPr>
        </p:nvSpPr>
        <p:spPr>
          <a:xfrm>
            <a:off x="4000713" y="577715"/>
            <a:ext cx="7862277" cy="856903"/>
          </a:xfrm>
        </p:spPr>
        <p:txBody>
          <a:bodyPr>
            <a:noAutofit/>
          </a:bodyPr>
          <a:lstStyle/>
          <a:p>
            <a:pPr algn="ctr"/>
            <a:r>
              <a:rPr lang="en-US" sz="3100" b="1" dirty="0"/>
              <a:t>Supervised machine learning for knowledge discovery using the database of “Computing students”</a:t>
            </a:r>
            <a:endParaRPr lang="en-AU" sz="3100" b="1" dirty="0"/>
          </a:p>
        </p:txBody>
      </p:sp>
      <p:sp>
        <p:nvSpPr>
          <p:cNvPr id="7" name="Text Placeholder 6"/>
          <p:cNvSpPr>
            <a:spLocks noGrp="1"/>
          </p:cNvSpPr>
          <p:nvPr>
            <p:ph type="body" sz="quarter" idx="13"/>
          </p:nvPr>
        </p:nvSpPr>
        <p:spPr>
          <a:xfrm>
            <a:off x="5149896" y="1450938"/>
            <a:ext cx="5817483" cy="723927"/>
          </a:xfrm>
        </p:spPr>
        <p:txBody>
          <a:bodyPr>
            <a:normAutofit fontScale="85000" lnSpcReduction="20000"/>
          </a:bodyPr>
          <a:lstStyle/>
          <a:p>
            <a:pPr algn="ctr"/>
            <a:r>
              <a:rPr lang="en-AU" sz="3200" dirty="0" err="1">
                <a:solidFill>
                  <a:schemeClr val="accent2"/>
                </a:solidFill>
              </a:rPr>
              <a:t>Facultad</a:t>
            </a:r>
            <a:r>
              <a:rPr lang="en-AU" sz="3200" dirty="0">
                <a:solidFill>
                  <a:schemeClr val="accent2"/>
                </a:solidFill>
              </a:rPr>
              <a:t> de </a:t>
            </a:r>
            <a:r>
              <a:rPr lang="en-AU" sz="3200" dirty="0" err="1">
                <a:solidFill>
                  <a:schemeClr val="accent2"/>
                </a:solidFill>
              </a:rPr>
              <a:t>Energía</a:t>
            </a:r>
            <a:r>
              <a:rPr lang="en-AU" sz="3200" dirty="0">
                <a:solidFill>
                  <a:schemeClr val="accent2"/>
                </a:solidFill>
              </a:rPr>
              <a:t>, Carrera de </a:t>
            </a:r>
            <a:r>
              <a:rPr lang="en-AU" sz="3200" dirty="0" err="1">
                <a:solidFill>
                  <a:schemeClr val="accent2"/>
                </a:solidFill>
              </a:rPr>
              <a:t>Ingeniería</a:t>
            </a:r>
            <a:r>
              <a:rPr lang="en-AU" sz="3200" dirty="0">
                <a:solidFill>
                  <a:schemeClr val="accent2"/>
                </a:solidFill>
              </a:rPr>
              <a:t> </a:t>
            </a:r>
            <a:r>
              <a:rPr lang="en-AU" sz="3200" dirty="0" err="1">
                <a:solidFill>
                  <a:schemeClr val="accent2"/>
                </a:solidFill>
              </a:rPr>
              <a:t>en</a:t>
            </a:r>
            <a:r>
              <a:rPr lang="en-AU" sz="3200" dirty="0">
                <a:solidFill>
                  <a:schemeClr val="accent2"/>
                </a:solidFill>
              </a:rPr>
              <a:t> </a:t>
            </a:r>
            <a:r>
              <a:rPr lang="en-AU" sz="3200" dirty="0" err="1">
                <a:solidFill>
                  <a:schemeClr val="accent2"/>
                </a:solidFill>
              </a:rPr>
              <a:t>Sistemas</a:t>
            </a:r>
            <a:endParaRPr lang="en-AU" sz="3200" dirty="0">
              <a:solidFill>
                <a:schemeClr val="accent2"/>
              </a:solidFill>
            </a:endParaRPr>
          </a:p>
        </p:txBody>
      </p:sp>
      <p:sp>
        <p:nvSpPr>
          <p:cNvPr id="6" name="Text Placeholder 5"/>
          <p:cNvSpPr>
            <a:spLocks noGrp="1"/>
          </p:cNvSpPr>
          <p:nvPr>
            <p:ph type="body" sz="quarter" idx="14"/>
          </p:nvPr>
        </p:nvSpPr>
        <p:spPr>
          <a:xfrm>
            <a:off x="5928360" y="2019971"/>
            <a:ext cx="3916679" cy="609623"/>
          </a:xfrm>
        </p:spPr>
        <p:txBody>
          <a:bodyPr>
            <a:noAutofit/>
          </a:bodyPr>
          <a:lstStyle/>
          <a:p>
            <a:r>
              <a:rPr lang="en-AU" sz="2800" b="1" dirty="0">
                <a:solidFill>
                  <a:schemeClr val="tx1"/>
                </a:solidFill>
              </a:rPr>
              <a:t>Bladimir S. Minga-Medina</a:t>
            </a:r>
            <a:endParaRPr lang="en-AU" sz="2800" b="1" i="1" baseline="30000" dirty="0">
              <a:solidFill>
                <a:schemeClr val="tx1"/>
              </a:solidFill>
            </a:endParaRPr>
          </a:p>
        </p:txBody>
      </p:sp>
      <p:sp>
        <p:nvSpPr>
          <p:cNvPr id="15" name="Text Placeholder 14"/>
          <p:cNvSpPr>
            <a:spLocks noGrp="1"/>
          </p:cNvSpPr>
          <p:nvPr>
            <p:ph type="body" sz="quarter" idx="18"/>
          </p:nvPr>
        </p:nvSpPr>
        <p:spPr>
          <a:xfrm>
            <a:off x="211498" y="20564896"/>
            <a:ext cx="7370266" cy="676299"/>
          </a:xfrm>
        </p:spPr>
        <p:txBody>
          <a:bodyPr/>
          <a:lstStyle/>
          <a:p>
            <a:r>
              <a:rPr lang="en-AU" sz="3600" dirty="0">
                <a:solidFill>
                  <a:schemeClr val="bg1"/>
                </a:solidFill>
              </a:rPr>
              <a:t>Artificial Intelligence (2019-2020)</a:t>
            </a:r>
          </a:p>
        </p:txBody>
      </p:sp>
      <p:sp>
        <p:nvSpPr>
          <p:cNvPr id="13" name="Text Placeholder 12"/>
          <p:cNvSpPr>
            <a:spLocks noGrp="1"/>
          </p:cNvSpPr>
          <p:nvPr>
            <p:ph type="body" sz="quarter" idx="16"/>
          </p:nvPr>
        </p:nvSpPr>
        <p:spPr>
          <a:xfrm>
            <a:off x="7775142" y="20583946"/>
            <a:ext cx="2774033" cy="657249"/>
          </a:xfrm>
        </p:spPr>
        <p:txBody>
          <a:bodyPr/>
          <a:lstStyle/>
          <a:p>
            <a:r>
              <a:rPr lang="en-AU" sz="3200" dirty="0"/>
              <a:t>“</a:t>
            </a:r>
            <a:r>
              <a:rPr lang="en-AU" sz="3200" dirty="0" err="1"/>
              <a:t>Noveno</a:t>
            </a:r>
            <a:r>
              <a:rPr lang="en-AU" sz="3200" dirty="0"/>
              <a:t> </a:t>
            </a:r>
            <a:r>
              <a:rPr lang="en-AU" sz="3200" dirty="0" err="1"/>
              <a:t>ciclo</a:t>
            </a:r>
            <a:r>
              <a:rPr lang="en-AU" sz="3200" dirty="0"/>
              <a:t>”</a:t>
            </a:r>
          </a:p>
        </p:txBody>
      </p:sp>
      <p:sp>
        <p:nvSpPr>
          <p:cNvPr id="16" name="Text Placeholder 15"/>
          <p:cNvSpPr>
            <a:spLocks noGrp="1"/>
          </p:cNvSpPr>
          <p:nvPr>
            <p:ph type="body" sz="quarter" idx="19"/>
          </p:nvPr>
        </p:nvSpPr>
        <p:spPr>
          <a:xfrm>
            <a:off x="11202581" y="20583946"/>
            <a:ext cx="3725232" cy="681063"/>
          </a:xfrm>
        </p:spPr>
        <p:txBody>
          <a:bodyPr/>
          <a:lstStyle/>
          <a:p>
            <a:r>
              <a:rPr lang="en-AU" sz="2800" dirty="0"/>
              <a:t>bsmingam@unl.edu.ec</a:t>
            </a:r>
          </a:p>
        </p:txBody>
      </p:sp>
      <p:sp>
        <p:nvSpPr>
          <p:cNvPr id="9" name="Text Placeholder 18"/>
          <p:cNvSpPr txBox="1">
            <a:spLocks/>
          </p:cNvSpPr>
          <p:nvPr/>
        </p:nvSpPr>
        <p:spPr>
          <a:xfrm>
            <a:off x="15070920" y="30442236"/>
            <a:ext cx="7007692" cy="1314450"/>
          </a:xfrm>
          <a:prstGeom prst="rect">
            <a:avLst/>
          </a:prstGeom>
        </p:spPr>
        <p:txBody>
          <a:bodyPr vert="horz" lIns="91440" tIns="45720" rIns="91440" bIns="45720" rtlCol="0" anchor="ctr">
            <a:noAutofit/>
          </a:bodyPr>
          <a:lstStyle>
            <a:lvl1pPr marL="0" indent="0" algn="r" defTabSz="3027487" rtl="0" eaLnBrk="1" latinLnBrk="0" hangingPunct="1">
              <a:lnSpc>
                <a:spcPct val="90000"/>
              </a:lnSpc>
              <a:spcBef>
                <a:spcPts val="3311"/>
              </a:spcBef>
              <a:buFont typeface="Arial" panose="020B0604020202020204" pitchFamily="34" charset="0"/>
              <a:buNone/>
              <a:defRPr sz="4800" b="1" kern="1200">
                <a:solidFill>
                  <a:schemeClr val="bg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endParaRPr lang="en-AU" dirty="0"/>
          </a:p>
        </p:txBody>
      </p:sp>
      <p:sp>
        <p:nvSpPr>
          <p:cNvPr id="10" name="Text Placeholder 18"/>
          <p:cNvSpPr txBox="1">
            <a:spLocks/>
          </p:cNvSpPr>
          <p:nvPr/>
        </p:nvSpPr>
        <p:spPr>
          <a:xfrm>
            <a:off x="15172519" y="30458786"/>
            <a:ext cx="7007692" cy="1314450"/>
          </a:xfrm>
          <a:prstGeom prst="rect">
            <a:avLst/>
          </a:prstGeom>
        </p:spPr>
        <p:txBody>
          <a:bodyPr vert="horz" lIns="91440" tIns="45720" rIns="91440" bIns="45720" rtlCol="0" anchor="ctr">
            <a:noAutofit/>
          </a:bodyPr>
          <a:lstStyle>
            <a:lvl1pPr marL="0" indent="0" algn="r" defTabSz="3027487" rtl="0" eaLnBrk="1" latinLnBrk="0" hangingPunct="1">
              <a:lnSpc>
                <a:spcPct val="90000"/>
              </a:lnSpc>
              <a:spcBef>
                <a:spcPts val="3311"/>
              </a:spcBef>
              <a:buFont typeface="Arial" panose="020B0604020202020204" pitchFamily="34" charset="0"/>
              <a:buNone/>
              <a:defRPr sz="4800" b="1" kern="1200">
                <a:solidFill>
                  <a:schemeClr val="bg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endParaRPr lang="en-AU" dirty="0"/>
          </a:p>
        </p:txBody>
      </p:sp>
      <p:sp>
        <p:nvSpPr>
          <p:cNvPr id="4" name="Rectángulo 3"/>
          <p:cNvSpPr/>
          <p:nvPr/>
        </p:nvSpPr>
        <p:spPr>
          <a:xfrm>
            <a:off x="-6208" y="2515515"/>
            <a:ext cx="15156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CuadroTexto 4"/>
          <p:cNvSpPr txBox="1"/>
          <p:nvPr/>
        </p:nvSpPr>
        <p:spPr>
          <a:xfrm>
            <a:off x="260031" y="2444531"/>
            <a:ext cx="14579207" cy="2731517"/>
          </a:xfrm>
          <a:prstGeom prst="rect">
            <a:avLst/>
          </a:prstGeom>
          <a:noFill/>
          <a:ln>
            <a:solidFill>
              <a:schemeClr val="tx2"/>
            </a:solidFill>
          </a:ln>
        </p:spPr>
        <p:txBody>
          <a:bodyPr wrap="square" rtlCol="0">
            <a:spAutoFit/>
          </a:bodyPr>
          <a:lstStyle/>
          <a:p>
            <a:pPr algn="just"/>
            <a:r>
              <a:rPr lang="es-EC" sz="2800" b="1" dirty="0" err="1">
                <a:latin typeface="Times New Roman" panose="02020603050405020304" pitchFamily="18" charset="0"/>
                <a:cs typeface="Times New Roman" panose="02020603050405020304" pitchFamily="18" charset="0"/>
              </a:rPr>
              <a:t>Abstract</a:t>
            </a:r>
            <a:endParaRPr lang="es-EC" sz="2800" b="1" dirty="0">
              <a:latin typeface="Times New Roman" panose="02020603050405020304" pitchFamily="18" charset="0"/>
              <a:cs typeface="Times New Roman" panose="02020603050405020304" pitchFamily="18" charset="0"/>
            </a:endParaRPr>
          </a:p>
          <a:p>
            <a:pPr algn="just"/>
            <a:r>
              <a:rPr lang="en-US" sz="2050" i="1" dirty="0">
                <a:latin typeface="Times New Roman" panose="02020603050405020304" pitchFamily="18" charset="0"/>
                <a:cs typeface="Times New Roman" panose="02020603050405020304" pitchFamily="18" charset="0"/>
              </a:rPr>
              <a:t>In the present work we used supervised automatic learning algorithms and a set of data belonging to students of the “Carrera de </a:t>
            </a:r>
            <a:r>
              <a:rPr lang="en-US" sz="2050" i="1" dirty="0" err="1">
                <a:latin typeface="Times New Roman" panose="02020603050405020304" pitchFamily="18" charset="0"/>
                <a:cs typeface="Times New Roman" panose="02020603050405020304" pitchFamily="18" charset="0"/>
              </a:rPr>
              <a:t>Computación</a:t>
            </a:r>
            <a:r>
              <a:rPr lang="en-US" sz="2050" i="1" dirty="0">
                <a:latin typeface="Times New Roman" panose="02020603050405020304" pitchFamily="18" charset="0"/>
                <a:cs typeface="Times New Roman" panose="02020603050405020304" pitchFamily="18" charset="0"/>
              </a:rPr>
              <a:t>” of the Universidad Nacional de Loja (UNL), with the aim of predicting whether a student passes or fails the second academic cycle. In the data pre-processing phase, 12 of the 51 features that initially made up the data were selected and the textual values were replaced by nominal (binary) values, in order to represent the classes. Subsequently, the data was divided for training and testing, using the "hold out" method, into 75% and 25% respectively. The models used were: Logistic Regression and Decision Trees for Classification, in the Python language. Finally, to validate the model the following metrics were considered: Confusion matrix, precision, accuracy, sensitivity, F1 score and ROC AUC score.</a:t>
            </a:r>
            <a:endParaRPr lang="es-ES" sz="2050" i="1" dirty="0">
              <a:latin typeface="Times New Roman" panose="02020603050405020304" pitchFamily="18" charset="0"/>
              <a:cs typeface="Times New Roman" panose="02020603050405020304" pitchFamily="18" charset="0"/>
            </a:endParaRPr>
          </a:p>
        </p:txBody>
      </p:sp>
      <p:sp>
        <p:nvSpPr>
          <p:cNvPr id="18" name="CuadroTexto 17"/>
          <p:cNvSpPr txBox="1"/>
          <p:nvPr/>
        </p:nvSpPr>
        <p:spPr>
          <a:xfrm>
            <a:off x="272222" y="5138941"/>
            <a:ext cx="6689018"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1. Problem</a:t>
            </a:r>
          </a:p>
        </p:txBody>
      </p:sp>
      <p:sp>
        <p:nvSpPr>
          <p:cNvPr id="33" name="CuadroTexto 32"/>
          <p:cNvSpPr txBox="1"/>
          <p:nvPr/>
        </p:nvSpPr>
        <p:spPr>
          <a:xfrm>
            <a:off x="7534538" y="5138941"/>
            <a:ext cx="6689018"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3. Data preparation</a:t>
            </a:r>
          </a:p>
        </p:txBody>
      </p:sp>
      <p:sp>
        <p:nvSpPr>
          <p:cNvPr id="35" name="CuadroTexto 34"/>
          <p:cNvSpPr txBox="1"/>
          <p:nvPr/>
        </p:nvSpPr>
        <p:spPr>
          <a:xfrm>
            <a:off x="7603524" y="13355677"/>
            <a:ext cx="7280117"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5. Training a </a:t>
            </a:r>
            <a:r>
              <a:rPr lang="es-EC" sz="2800" b="1" dirty="0" err="1">
                <a:latin typeface="Times New Roman" panose="02020603050405020304" pitchFamily="18" charset="0"/>
                <a:cs typeface="Times New Roman" panose="02020603050405020304" pitchFamily="18" charset="0"/>
              </a:rPr>
              <a:t>model</a:t>
            </a:r>
            <a:endParaRPr lang="es-EC" sz="2800" b="1" dirty="0">
              <a:latin typeface="Times New Roman" panose="02020603050405020304" pitchFamily="18" charset="0"/>
              <a:cs typeface="Times New Roman" panose="02020603050405020304" pitchFamily="18" charset="0"/>
            </a:endParaRPr>
          </a:p>
        </p:txBody>
      </p:sp>
      <p:sp>
        <p:nvSpPr>
          <p:cNvPr id="36" name="CuadroTexto 35"/>
          <p:cNvSpPr txBox="1"/>
          <p:nvPr/>
        </p:nvSpPr>
        <p:spPr>
          <a:xfrm>
            <a:off x="7549634" y="10404510"/>
            <a:ext cx="7101589"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4. Data </a:t>
            </a:r>
            <a:r>
              <a:rPr lang="es-EC" sz="2800" b="1" dirty="0" err="1">
                <a:latin typeface="Times New Roman" panose="02020603050405020304" pitchFamily="18" charset="0"/>
                <a:cs typeface="Times New Roman" panose="02020603050405020304" pitchFamily="18" charset="0"/>
              </a:rPr>
              <a:t>splitting</a:t>
            </a:r>
            <a:endParaRPr lang="es-EC" sz="2400" i="1" dirty="0">
              <a:latin typeface="Times New Roman" panose="02020603050405020304" pitchFamily="18" charset="0"/>
              <a:cs typeface="Times New Roman" panose="02020603050405020304" pitchFamily="18" charset="0"/>
            </a:endParaRPr>
          </a:p>
        </p:txBody>
      </p:sp>
      <p:sp>
        <p:nvSpPr>
          <p:cNvPr id="38" name="CuadroTexto 37"/>
          <p:cNvSpPr txBox="1"/>
          <p:nvPr/>
        </p:nvSpPr>
        <p:spPr>
          <a:xfrm>
            <a:off x="329691" y="14132460"/>
            <a:ext cx="6689018"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2. Data collection</a:t>
            </a:r>
          </a:p>
        </p:txBody>
      </p:sp>
      <p:pic>
        <p:nvPicPr>
          <p:cNvPr id="39" name="Picture 38">
            <a:extLst>
              <a:ext uri="{FF2B5EF4-FFF2-40B4-BE49-F238E27FC236}">
                <a16:creationId xmlns:a16="http://schemas.microsoft.com/office/drawing/2014/main" id="{519DBB3C-5DCB-CA42-A161-9743F97125A8}"/>
              </a:ext>
            </a:extLst>
          </p:cNvPr>
          <p:cNvPicPr>
            <a:picLocks noChangeAspect="1"/>
          </p:cNvPicPr>
          <p:nvPr/>
        </p:nvPicPr>
        <p:blipFill>
          <a:blip r:embed="rId2"/>
          <a:stretch>
            <a:fillRect/>
          </a:stretch>
        </p:blipFill>
        <p:spPr>
          <a:xfrm>
            <a:off x="242192" y="460827"/>
            <a:ext cx="4013640" cy="1474962"/>
          </a:xfrm>
          <a:prstGeom prst="rect">
            <a:avLst/>
          </a:prstGeom>
        </p:spPr>
      </p:pic>
      <p:sp>
        <p:nvSpPr>
          <p:cNvPr id="40" name="CuadroTexto 35">
            <a:extLst>
              <a:ext uri="{FF2B5EF4-FFF2-40B4-BE49-F238E27FC236}">
                <a16:creationId xmlns:a16="http://schemas.microsoft.com/office/drawing/2014/main" id="{C37BDC5F-CD53-7F45-A1AB-9B30B36DEB79}"/>
              </a:ext>
            </a:extLst>
          </p:cNvPr>
          <p:cNvSpPr txBox="1"/>
          <p:nvPr/>
        </p:nvSpPr>
        <p:spPr>
          <a:xfrm>
            <a:off x="7656458" y="17068611"/>
            <a:ext cx="7101589" cy="523220"/>
          </a:xfrm>
          <a:prstGeom prst="rect">
            <a:avLst/>
          </a:prstGeom>
          <a:noFill/>
          <a:ln>
            <a:noFill/>
          </a:ln>
        </p:spPr>
        <p:txBody>
          <a:bodyPr wrap="square" rtlCol="0">
            <a:spAutoFit/>
          </a:bodyPr>
          <a:lstStyle/>
          <a:p>
            <a:pPr algn="just"/>
            <a:r>
              <a:rPr lang="es-EC" sz="2800" b="1" dirty="0">
                <a:latin typeface="Times New Roman" panose="02020603050405020304" pitchFamily="18" charset="0"/>
                <a:cs typeface="Times New Roman" panose="02020603050405020304" pitchFamily="18" charset="0"/>
              </a:rPr>
              <a:t>6. </a:t>
            </a:r>
            <a:r>
              <a:rPr lang="es-EC" sz="2800" b="1" dirty="0" err="1">
                <a:latin typeface="Times New Roman" panose="02020603050405020304" pitchFamily="18" charset="0"/>
                <a:cs typeface="Times New Roman" panose="02020603050405020304" pitchFamily="18" charset="0"/>
              </a:rPr>
              <a:t>Model</a:t>
            </a:r>
            <a:r>
              <a:rPr lang="es-EC" sz="2800" b="1" dirty="0">
                <a:latin typeface="Times New Roman" panose="02020603050405020304" pitchFamily="18" charset="0"/>
                <a:cs typeface="Times New Roman" panose="02020603050405020304" pitchFamily="18" charset="0"/>
              </a:rPr>
              <a:t> </a:t>
            </a:r>
            <a:r>
              <a:rPr lang="es-EC" sz="2800" b="1" dirty="0" err="1">
                <a:latin typeface="Times New Roman" panose="02020603050405020304" pitchFamily="18" charset="0"/>
                <a:cs typeface="Times New Roman" panose="02020603050405020304" pitchFamily="18" charset="0"/>
              </a:rPr>
              <a:t>validation</a:t>
            </a:r>
            <a:endParaRPr lang="es-EC" sz="2400" i="1" dirty="0">
              <a:latin typeface="Times New Roman" panose="02020603050405020304" pitchFamily="18" charset="0"/>
              <a:cs typeface="Times New Roman" panose="02020603050405020304" pitchFamily="18" charset="0"/>
            </a:endParaRPr>
          </a:p>
        </p:txBody>
      </p:sp>
      <p:pic>
        <p:nvPicPr>
          <p:cNvPr id="12" name="Picture 11" descr="A picture containing bird&#10;&#10;Description automatically generated">
            <a:extLst>
              <a:ext uri="{FF2B5EF4-FFF2-40B4-BE49-F238E27FC236}">
                <a16:creationId xmlns:a16="http://schemas.microsoft.com/office/drawing/2014/main" id="{F08CC313-CA7A-0D48-A7CD-0D38077A05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6969" b="26570"/>
          <a:stretch/>
        </p:blipFill>
        <p:spPr>
          <a:xfrm>
            <a:off x="11710915" y="674914"/>
            <a:ext cx="3015729" cy="1162743"/>
          </a:xfrm>
          <a:prstGeom prst="rect">
            <a:avLst/>
          </a:prstGeom>
        </p:spPr>
      </p:pic>
      <p:sp>
        <p:nvSpPr>
          <p:cNvPr id="50" name="TextBox 49">
            <a:extLst>
              <a:ext uri="{FF2B5EF4-FFF2-40B4-BE49-F238E27FC236}">
                <a16:creationId xmlns:a16="http://schemas.microsoft.com/office/drawing/2014/main" id="{98EE08B5-E6A5-44E7-B35B-EE2C7A9FE4C5}"/>
              </a:ext>
            </a:extLst>
          </p:cNvPr>
          <p:cNvSpPr txBox="1"/>
          <p:nvPr/>
        </p:nvSpPr>
        <p:spPr>
          <a:xfrm>
            <a:off x="12822343" y="10913673"/>
            <a:ext cx="1837286" cy="1015663"/>
          </a:xfrm>
          <a:prstGeom prst="rect">
            <a:avLst/>
          </a:prstGeom>
          <a:noFill/>
        </p:spPr>
        <p:txBody>
          <a:bodyPr wrap="square" rtlCol="0">
            <a:spAutoFit/>
          </a:bodyPr>
          <a:lstStyle/>
          <a:p>
            <a:pPr algn="ctr"/>
            <a:r>
              <a:rPr lang="es-EC" sz="3600" b="1" i="1" dirty="0">
                <a:solidFill>
                  <a:schemeClr val="accent2">
                    <a:lumMod val="75000"/>
                  </a:schemeClr>
                </a:solidFill>
              </a:rPr>
              <a:t>25 %</a:t>
            </a:r>
          </a:p>
          <a:p>
            <a:pPr algn="ctr"/>
            <a:r>
              <a:rPr lang="es-EC" sz="2400" b="1" i="1" dirty="0">
                <a:solidFill>
                  <a:schemeClr val="accent2">
                    <a:lumMod val="75000"/>
                  </a:schemeClr>
                </a:solidFill>
              </a:rPr>
              <a:t>Test</a:t>
            </a:r>
            <a:endParaRPr lang="en-US" sz="2400" b="1" i="1" dirty="0">
              <a:solidFill>
                <a:schemeClr val="accent2">
                  <a:lumMod val="75000"/>
                </a:schemeClr>
              </a:solidFill>
            </a:endParaRPr>
          </a:p>
        </p:txBody>
      </p:sp>
      <p:sp>
        <p:nvSpPr>
          <p:cNvPr id="52" name="TextBox 51">
            <a:extLst>
              <a:ext uri="{FF2B5EF4-FFF2-40B4-BE49-F238E27FC236}">
                <a16:creationId xmlns:a16="http://schemas.microsoft.com/office/drawing/2014/main" id="{877E8163-BB50-410D-A74B-E067B6395ADB}"/>
              </a:ext>
            </a:extLst>
          </p:cNvPr>
          <p:cNvSpPr txBox="1"/>
          <p:nvPr/>
        </p:nvSpPr>
        <p:spPr>
          <a:xfrm>
            <a:off x="8240276" y="11629878"/>
            <a:ext cx="1228855" cy="1015663"/>
          </a:xfrm>
          <a:prstGeom prst="rect">
            <a:avLst/>
          </a:prstGeom>
          <a:noFill/>
        </p:spPr>
        <p:txBody>
          <a:bodyPr wrap="square" rtlCol="0">
            <a:spAutoFit/>
          </a:bodyPr>
          <a:lstStyle/>
          <a:p>
            <a:pPr algn="ctr"/>
            <a:r>
              <a:rPr lang="es-EC" sz="3600" b="1" i="1" dirty="0">
                <a:solidFill>
                  <a:schemeClr val="accent2">
                    <a:lumMod val="75000"/>
                  </a:schemeClr>
                </a:solidFill>
              </a:rPr>
              <a:t>75 %</a:t>
            </a:r>
          </a:p>
          <a:p>
            <a:pPr algn="ctr"/>
            <a:r>
              <a:rPr lang="es-EC" sz="2400" b="1" i="1" dirty="0">
                <a:solidFill>
                  <a:schemeClr val="accent2">
                    <a:lumMod val="75000"/>
                  </a:schemeClr>
                </a:solidFill>
              </a:rPr>
              <a:t>Training</a:t>
            </a:r>
            <a:endParaRPr lang="en-US" sz="2400" b="1" i="1" dirty="0">
              <a:solidFill>
                <a:schemeClr val="accent2">
                  <a:lumMod val="75000"/>
                </a:schemeClr>
              </a:solidFill>
            </a:endParaRPr>
          </a:p>
        </p:txBody>
      </p:sp>
      <p:sp>
        <p:nvSpPr>
          <p:cNvPr id="54" name="Arrow: Right 53">
            <a:extLst>
              <a:ext uri="{FF2B5EF4-FFF2-40B4-BE49-F238E27FC236}">
                <a16:creationId xmlns:a16="http://schemas.microsoft.com/office/drawing/2014/main" id="{A2863400-1CBF-4329-9912-B302ACE6CFB5}"/>
              </a:ext>
            </a:extLst>
          </p:cNvPr>
          <p:cNvSpPr/>
          <p:nvPr/>
        </p:nvSpPr>
        <p:spPr>
          <a:xfrm rot="10800000">
            <a:off x="12574012" y="11309034"/>
            <a:ext cx="414624" cy="39338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453829D5-848C-4B6C-8A5A-274EFDBCFE26}"/>
              </a:ext>
            </a:extLst>
          </p:cNvPr>
          <p:cNvSpPr/>
          <p:nvPr/>
        </p:nvSpPr>
        <p:spPr>
          <a:xfrm>
            <a:off x="9370166" y="12010741"/>
            <a:ext cx="414624" cy="39338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aphicFrame>
        <p:nvGraphicFramePr>
          <p:cNvPr id="69" name="Diagram 68">
            <a:extLst>
              <a:ext uri="{FF2B5EF4-FFF2-40B4-BE49-F238E27FC236}">
                <a16:creationId xmlns:a16="http://schemas.microsoft.com/office/drawing/2014/main" id="{9F897806-4BAE-4EEF-B171-67BE3E8A49CC}"/>
              </a:ext>
            </a:extLst>
          </p:cNvPr>
          <p:cNvGraphicFramePr/>
          <p:nvPr>
            <p:extLst>
              <p:ext uri="{D42A27DB-BD31-4B8C-83A1-F6EECF244321}">
                <p14:modId xmlns:p14="http://schemas.microsoft.com/office/powerpoint/2010/main" val="3679786567"/>
              </p:ext>
            </p:extLst>
          </p:nvPr>
        </p:nvGraphicFramePr>
        <p:xfrm>
          <a:off x="-915752" y="6003316"/>
          <a:ext cx="9505793" cy="7817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0" name="Picture 69">
            <a:extLst>
              <a:ext uri="{FF2B5EF4-FFF2-40B4-BE49-F238E27FC236}">
                <a16:creationId xmlns:a16="http://schemas.microsoft.com/office/drawing/2014/main" id="{AE0F1526-3084-4F96-BF24-E1A327108067}"/>
              </a:ext>
            </a:extLst>
          </p:cNvPr>
          <p:cNvPicPr>
            <a:picLocks noChangeAspect="1"/>
          </p:cNvPicPr>
          <p:nvPr/>
        </p:nvPicPr>
        <p:blipFill rotWithShape="1">
          <a:blip r:embed="rId9"/>
          <a:srcRect r="31730" b="42"/>
          <a:stretch/>
        </p:blipFill>
        <p:spPr>
          <a:xfrm>
            <a:off x="328012" y="14673903"/>
            <a:ext cx="7101589" cy="538551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E5240FE-E443-40E4-87E9-BBDCB2D755EB}"/>
              </a:ext>
            </a:extLst>
          </p:cNvPr>
          <p:cNvPicPr>
            <a:picLocks noChangeAspect="1"/>
          </p:cNvPicPr>
          <p:nvPr/>
        </p:nvPicPr>
        <p:blipFill>
          <a:blip r:embed="rId10"/>
          <a:stretch>
            <a:fillRect/>
          </a:stretch>
        </p:blipFill>
        <p:spPr>
          <a:xfrm>
            <a:off x="11477613" y="13970460"/>
            <a:ext cx="3383396" cy="2949370"/>
          </a:xfrm>
          <a:prstGeom prst="rect">
            <a:avLst/>
          </a:prstGeom>
          <a:ln>
            <a:noFill/>
          </a:ln>
          <a:effectLst>
            <a:outerShdw blurRad="292100" dist="139700" dir="2700000" algn="tl" rotWithShape="0">
              <a:srgbClr val="333333">
                <a:alpha val="65000"/>
              </a:srgbClr>
            </a:outerShdw>
          </a:effectLst>
        </p:spPr>
      </p:pic>
      <p:pic>
        <p:nvPicPr>
          <p:cNvPr id="1026" name="Picture 2" descr="Resultado de imagen para 25 y 75 %">
            <a:extLst>
              <a:ext uri="{FF2B5EF4-FFF2-40B4-BE49-F238E27FC236}">
                <a16:creationId xmlns:a16="http://schemas.microsoft.com/office/drawing/2014/main" id="{CC0B700C-48CA-4BC8-AD28-DCE7C97EF7A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52500" y="10771545"/>
            <a:ext cx="2695314" cy="269531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EAE16C2-0EC1-42CC-97B2-E2110C8150D1}"/>
              </a:ext>
            </a:extLst>
          </p:cNvPr>
          <p:cNvSpPr txBox="1"/>
          <p:nvPr/>
        </p:nvSpPr>
        <p:spPr>
          <a:xfrm>
            <a:off x="10753299" y="11814886"/>
            <a:ext cx="1305102" cy="623889"/>
          </a:xfrm>
          <a:prstGeom prst="rect">
            <a:avLst/>
          </a:prstGeom>
          <a:noFill/>
        </p:spPr>
        <p:txBody>
          <a:bodyPr wrap="square" rtlCol="0">
            <a:spAutoFit/>
          </a:bodyPr>
          <a:lstStyle/>
          <a:p>
            <a:r>
              <a:rPr lang="es-EC" dirty="0">
                <a:solidFill>
                  <a:schemeClr val="bg1"/>
                </a:solidFill>
              </a:rPr>
              <a:t>DATA</a:t>
            </a:r>
            <a:endParaRPr lang="en-US" dirty="0">
              <a:solidFill>
                <a:schemeClr val="bg1"/>
              </a:solidFill>
            </a:endParaRPr>
          </a:p>
        </p:txBody>
      </p:sp>
      <p:sp>
        <p:nvSpPr>
          <p:cNvPr id="27" name="TextBox 26">
            <a:extLst>
              <a:ext uri="{FF2B5EF4-FFF2-40B4-BE49-F238E27FC236}">
                <a16:creationId xmlns:a16="http://schemas.microsoft.com/office/drawing/2014/main" id="{90C6E99F-A8A3-466E-B774-24E1160608C3}"/>
              </a:ext>
            </a:extLst>
          </p:cNvPr>
          <p:cNvSpPr txBox="1"/>
          <p:nvPr/>
        </p:nvSpPr>
        <p:spPr>
          <a:xfrm>
            <a:off x="7909142" y="10957560"/>
            <a:ext cx="2240889" cy="400110"/>
          </a:xfrm>
          <a:prstGeom prst="rect">
            <a:avLst/>
          </a:prstGeom>
          <a:noFill/>
        </p:spPr>
        <p:txBody>
          <a:bodyPr wrap="square" rtlCol="0">
            <a:spAutoFit/>
          </a:bodyPr>
          <a:lstStyle/>
          <a:p>
            <a:r>
              <a:rPr lang="en-US" sz="2000" dirty="0"/>
              <a:t>Method “hold out”</a:t>
            </a:r>
          </a:p>
        </p:txBody>
      </p:sp>
      <p:pic>
        <p:nvPicPr>
          <p:cNvPr id="1028" name="Picture 4" descr="Resultado de imagen para python png">
            <a:extLst>
              <a:ext uri="{FF2B5EF4-FFF2-40B4-BE49-F238E27FC236}">
                <a16:creationId xmlns:a16="http://schemas.microsoft.com/office/drawing/2014/main" id="{74E4969C-F05B-46CF-902E-A4EB5A36BB85}"/>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02498" y="16334521"/>
            <a:ext cx="550821" cy="5486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azure png">
            <a:extLst>
              <a:ext uri="{FF2B5EF4-FFF2-40B4-BE49-F238E27FC236}">
                <a16:creationId xmlns:a16="http://schemas.microsoft.com/office/drawing/2014/main" id="{666D6A3F-C8C9-44F5-A1DA-7EA1E49D21E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471740" y="16334521"/>
            <a:ext cx="640429" cy="6404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10F9714-548F-4DFF-8433-777B5ABCF11D}"/>
              </a:ext>
            </a:extLst>
          </p:cNvPr>
          <p:cNvPicPr>
            <a:picLocks noChangeAspect="1"/>
          </p:cNvPicPr>
          <p:nvPr/>
        </p:nvPicPr>
        <p:blipFill rotWithShape="1">
          <a:blip r:embed="rId14"/>
          <a:srcRect r="28353"/>
          <a:stretch/>
        </p:blipFill>
        <p:spPr>
          <a:xfrm>
            <a:off x="7766110" y="13976384"/>
            <a:ext cx="3498576" cy="2935042"/>
          </a:xfrm>
          <a:prstGeom prst="rect">
            <a:avLst/>
          </a:prstGeom>
          <a:ln>
            <a:noFill/>
          </a:ln>
          <a:effectLst>
            <a:outerShdw blurRad="292100" dist="139700" dir="2700000" algn="tl" rotWithShape="0">
              <a:srgbClr val="333333">
                <a:alpha val="65000"/>
              </a:srgbClr>
            </a:outerShdw>
          </a:effectLst>
        </p:spPr>
      </p:pic>
      <p:pic>
        <p:nvPicPr>
          <p:cNvPr id="43" name="Picture 4" descr="Resultado de imagen para python png">
            <a:extLst>
              <a:ext uri="{FF2B5EF4-FFF2-40B4-BE49-F238E27FC236}">
                <a16:creationId xmlns:a16="http://schemas.microsoft.com/office/drawing/2014/main" id="{69D43553-B536-48D0-87F0-EB24ABC218B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24751" y="16360077"/>
            <a:ext cx="550821" cy="5486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5E6263B-3F4F-4FD7-B9AA-CB8A6702887C}"/>
              </a:ext>
            </a:extLst>
          </p:cNvPr>
          <p:cNvPicPr>
            <a:picLocks noChangeAspect="1"/>
          </p:cNvPicPr>
          <p:nvPr/>
        </p:nvPicPr>
        <p:blipFill>
          <a:blip r:embed="rId15"/>
          <a:stretch>
            <a:fillRect/>
          </a:stretch>
        </p:blipFill>
        <p:spPr>
          <a:xfrm>
            <a:off x="7732508" y="5648729"/>
            <a:ext cx="7163421" cy="4762913"/>
          </a:xfrm>
          <a:prstGeom prst="rect">
            <a:avLst/>
          </a:prstGeom>
          <a:ln>
            <a:noFill/>
          </a:ln>
          <a:effectLst>
            <a:outerShdw blurRad="292100" dist="139700" dir="2700000" algn="tl" rotWithShape="0">
              <a:srgbClr val="333333">
                <a:alpha val="65000"/>
              </a:srgbClr>
            </a:outerShdw>
          </a:effectLst>
        </p:spPr>
      </p:pic>
      <p:sp>
        <p:nvSpPr>
          <p:cNvPr id="44" name="Text Placeholder 15">
            <a:extLst>
              <a:ext uri="{FF2B5EF4-FFF2-40B4-BE49-F238E27FC236}">
                <a16:creationId xmlns:a16="http://schemas.microsoft.com/office/drawing/2014/main" id="{7AA915DB-F2EF-4A57-818D-FAD35346BBE8}"/>
              </a:ext>
            </a:extLst>
          </p:cNvPr>
          <p:cNvSpPr txBox="1">
            <a:spLocks/>
          </p:cNvSpPr>
          <p:nvPr/>
        </p:nvSpPr>
        <p:spPr>
          <a:xfrm>
            <a:off x="1616417" y="19710400"/>
            <a:ext cx="5813184" cy="360068"/>
          </a:xfrm>
          <a:prstGeom prst="rect">
            <a:avLst/>
          </a:prstGeom>
          <a:solidFill>
            <a:schemeClr val="bg1"/>
          </a:solidFill>
        </p:spPr>
        <p:txBody>
          <a:bodyPr vert="horz" lIns="91440" tIns="45720" rIns="91440" bIns="45720" rtlCol="0" anchor="ctr" anchorCtr="0">
            <a:noAutofit/>
          </a:bodyPr>
          <a:lstStyle>
            <a:lvl1pPr marL="0" indent="0" algn="r" defTabSz="1515618" rtl="0" eaLnBrk="1" latinLnBrk="0" hangingPunct="1">
              <a:lnSpc>
                <a:spcPct val="90000"/>
              </a:lnSpc>
              <a:spcBef>
                <a:spcPts val="1658"/>
              </a:spcBef>
              <a:buFont typeface="Arial" panose="020B0604020202020204" pitchFamily="34" charset="0"/>
              <a:buNone/>
              <a:defRPr sz="4800" b="1" kern="1200" spc="-150">
                <a:solidFill>
                  <a:schemeClr val="bg1"/>
                </a:solidFill>
                <a:latin typeface="+mn-lt"/>
                <a:ea typeface="+mn-ea"/>
                <a:cs typeface="+mn-cs"/>
              </a:defRPr>
            </a:lvl1pPr>
            <a:lvl2pPr marL="1136714" indent="-378905" algn="l" defTabSz="1515618" rtl="0" eaLnBrk="1" latinLnBrk="0" hangingPunct="1">
              <a:lnSpc>
                <a:spcPct val="90000"/>
              </a:lnSpc>
              <a:spcBef>
                <a:spcPts val="829"/>
              </a:spcBef>
              <a:buFont typeface="Arial" panose="020B0604020202020204" pitchFamily="34" charset="0"/>
              <a:buChar char="•"/>
              <a:defRPr sz="4800" kern="1200">
                <a:solidFill>
                  <a:schemeClr val="tx1"/>
                </a:solidFill>
                <a:latin typeface="+mn-lt"/>
                <a:ea typeface="+mn-ea"/>
                <a:cs typeface="+mn-cs"/>
              </a:defRPr>
            </a:lvl2pPr>
            <a:lvl3pPr marL="1894523" indent="-378905" algn="l" defTabSz="1515618" rtl="0" eaLnBrk="1" latinLnBrk="0" hangingPunct="1">
              <a:lnSpc>
                <a:spcPct val="90000"/>
              </a:lnSpc>
              <a:spcBef>
                <a:spcPts val="829"/>
              </a:spcBef>
              <a:buFont typeface="Arial" panose="020B0604020202020204" pitchFamily="34" charset="0"/>
              <a:buChar char="•"/>
              <a:defRPr sz="4400" kern="1200">
                <a:solidFill>
                  <a:schemeClr val="tx1"/>
                </a:solidFill>
                <a:latin typeface="+mn-lt"/>
                <a:ea typeface="+mn-ea"/>
                <a:cs typeface="+mn-cs"/>
              </a:defRPr>
            </a:lvl3pPr>
            <a:lvl4pPr marL="2652332" indent="-378905" algn="l" defTabSz="1515618" rtl="0" eaLnBrk="1" latinLnBrk="0" hangingPunct="1">
              <a:lnSpc>
                <a:spcPct val="90000"/>
              </a:lnSpc>
              <a:spcBef>
                <a:spcPts val="829"/>
              </a:spcBef>
              <a:buFont typeface="Arial" panose="020B0604020202020204" pitchFamily="34" charset="0"/>
              <a:buChar char="•"/>
              <a:defRPr sz="3600" kern="1200">
                <a:solidFill>
                  <a:schemeClr val="tx1"/>
                </a:solidFill>
                <a:latin typeface="+mn-lt"/>
                <a:ea typeface="+mn-ea"/>
                <a:cs typeface="+mn-cs"/>
              </a:defRPr>
            </a:lvl4pPr>
            <a:lvl5pPr marL="3410141" indent="-378905" algn="l" defTabSz="1515618" rtl="0" eaLnBrk="1" latinLnBrk="0" hangingPunct="1">
              <a:lnSpc>
                <a:spcPct val="90000"/>
              </a:lnSpc>
              <a:spcBef>
                <a:spcPts val="829"/>
              </a:spcBef>
              <a:buFont typeface="Arial" panose="020B0604020202020204" pitchFamily="34" charset="0"/>
              <a:buChar char="•"/>
              <a:defRPr sz="3600" kern="1200">
                <a:solidFill>
                  <a:schemeClr val="tx1"/>
                </a:solidFill>
                <a:latin typeface="+mn-lt"/>
                <a:ea typeface="+mn-ea"/>
                <a:cs typeface="+mn-cs"/>
              </a:defRPr>
            </a:lvl5pPr>
            <a:lvl6pPr marL="4167950"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6pPr>
            <a:lvl7pPr marL="4925759"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7pPr>
            <a:lvl8pPr marL="5683568"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8pPr>
            <a:lvl9pPr marL="6441377" indent="-378905" algn="l" defTabSz="1515618" rtl="0" eaLnBrk="1" latinLnBrk="0" hangingPunct="1">
              <a:lnSpc>
                <a:spcPct val="90000"/>
              </a:lnSpc>
              <a:spcBef>
                <a:spcPts val="829"/>
              </a:spcBef>
              <a:buFont typeface="Arial" panose="020B0604020202020204" pitchFamily="34" charset="0"/>
              <a:buChar char="•"/>
              <a:defRPr sz="2984" kern="1200">
                <a:solidFill>
                  <a:schemeClr val="tx1"/>
                </a:solidFill>
                <a:latin typeface="+mn-lt"/>
                <a:ea typeface="+mn-ea"/>
                <a:cs typeface="+mn-cs"/>
              </a:defRPr>
            </a:lvl9pPr>
          </a:lstStyle>
          <a:p>
            <a:pPr algn="ctr"/>
            <a:r>
              <a:rPr lang="en-AU" sz="2000" b="0" i="1" dirty="0">
                <a:solidFill>
                  <a:schemeClr val="tx1"/>
                </a:solidFill>
              </a:rPr>
              <a:t>https://github.com/bsmm1995/IA---resources</a:t>
            </a:r>
          </a:p>
        </p:txBody>
      </p:sp>
      <p:pic>
        <p:nvPicPr>
          <p:cNvPr id="19" name="Picture 2" descr="Generador de Códigos QR Codes">
            <a:extLst>
              <a:ext uri="{FF2B5EF4-FFF2-40B4-BE49-F238E27FC236}">
                <a16:creationId xmlns:a16="http://schemas.microsoft.com/office/drawing/2014/main" id="{C8C8FBE9-5A6B-4C8C-9CE6-FA3BC234AB9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1613" y="18757899"/>
            <a:ext cx="1304803" cy="13048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5D08869-F7AC-4BC2-A528-396EE108C846}"/>
              </a:ext>
            </a:extLst>
          </p:cNvPr>
          <p:cNvPicPr>
            <a:picLocks noChangeAspect="1"/>
          </p:cNvPicPr>
          <p:nvPr/>
        </p:nvPicPr>
        <p:blipFill>
          <a:blip r:embed="rId17"/>
          <a:stretch>
            <a:fillRect/>
          </a:stretch>
        </p:blipFill>
        <p:spPr>
          <a:xfrm>
            <a:off x="7726263" y="17795435"/>
            <a:ext cx="3549309" cy="2264589"/>
          </a:xfrm>
          <a:prstGeom prst="rect">
            <a:avLst/>
          </a:prstGeom>
          <a:ln>
            <a:noFill/>
          </a:ln>
          <a:effectLst>
            <a:outerShdw blurRad="292100" dist="139700" dir="2700000" algn="tl" rotWithShape="0">
              <a:srgbClr val="333333">
                <a:alpha val="65000"/>
              </a:srgbClr>
            </a:outerShdw>
          </a:effectLst>
        </p:spPr>
      </p:pic>
      <p:pic>
        <p:nvPicPr>
          <p:cNvPr id="42" name="Picture 4" descr="Resultado de imagen para python png">
            <a:extLst>
              <a:ext uri="{FF2B5EF4-FFF2-40B4-BE49-F238E27FC236}">
                <a16:creationId xmlns:a16="http://schemas.microsoft.com/office/drawing/2014/main" id="{0E9A959D-E9D2-4DAA-80F8-A0E1D18A428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32631" y="19439480"/>
            <a:ext cx="550821" cy="5486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9EFBE19C-3371-4AF8-98ED-B64714D2B3BC}"/>
              </a:ext>
            </a:extLst>
          </p:cNvPr>
          <p:cNvPicPr>
            <a:picLocks noChangeAspect="1"/>
          </p:cNvPicPr>
          <p:nvPr/>
        </p:nvPicPr>
        <p:blipFill rotWithShape="1">
          <a:blip r:embed="rId18"/>
          <a:srcRect r="4735"/>
          <a:stretch/>
        </p:blipFill>
        <p:spPr>
          <a:xfrm>
            <a:off x="11471740" y="17795434"/>
            <a:ext cx="3411901" cy="2264589"/>
          </a:xfrm>
          <a:prstGeom prst="rect">
            <a:avLst/>
          </a:prstGeom>
          <a:ln>
            <a:noFill/>
          </a:ln>
          <a:effectLst>
            <a:outerShdw blurRad="292100" dist="139700" dir="2700000" algn="tl" rotWithShape="0">
              <a:srgbClr val="333333">
                <a:alpha val="65000"/>
              </a:srgbClr>
            </a:outerShdw>
          </a:effectLst>
        </p:spPr>
      </p:pic>
      <p:pic>
        <p:nvPicPr>
          <p:cNvPr id="41" name="Picture 4" descr="Resultado de imagen para python png">
            <a:extLst>
              <a:ext uri="{FF2B5EF4-FFF2-40B4-BE49-F238E27FC236}">
                <a16:creationId xmlns:a16="http://schemas.microsoft.com/office/drawing/2014/main" id="{5735A773-B875-4255-8BE1-C0049C4290E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316662" y="19437721"/>
            <a:ext cx="550821" cy="54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0275"/>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2547</TotalTime>
  <Words>284</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Supervised machine learning for knowledge discovery using the database of “Computing students”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Albina</dc:creator>
  <cp:lastModifiedBy>bladimir minga</cp:lastModifiedBy>
  <cp:revision>139</cp:revision>
  <dcterms:created xsi:type="dcterms:W3CDTF">2017-12-20T05:40:52Z</dcterms:created>
  <dcterms:modified xsi:type="dcterms:W3CDTF">2020-03-03T19:13:26Z</dcterms:modified>
</cp:coreProperties>
</file>