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9" r:id="rId12"/>
    <p:sldId id="257" r:id="rId13"/>
    <p:sldId id="266" r:id="rId14"/>
    <p:sldId id="267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4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1631053" y="654944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E8E269EB-6FA3-4103-9F7B-5C87F29926FE}" type="slidenum">
              <a:rPr lang="en-US" altLang="ko-KR" sz="1200" smtClean="0">
                <a:ln w="3175">
                  <a:solidFill>
                    <a:prstClr val="black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" pitchFamily="50" charset="-127"/>
                <a:cs typeface="Arial" pitchFamily="34" charset="0"/>
              </a:rPr>
              <a:pPr algn="r"/>
              <a:t>‹#›</a:t>
            </a:fld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8A8321F-A106-42BB-8832-59F77D5FF97D}"/>
              </a:ext>
            </a:extLst>
          </p:cNvPr>
          <p:cNvSpPr/>
          <p:nvPr userDrawn="1"/>
        </p:nvSpPr>
        <p:spPr>
          <a:xfrm>
            <a:off x="-1" y="-1"/>
            <a:ext cx="12192001" cy="9227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4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1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5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6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6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8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0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F62C-767C-41B8-904A-9DDF3F26F35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4A32-53E2-4223-8A5A-4D785C29E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란</a:t>
            </a:r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?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Git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은 소프트웨어 개발에서 소스 코드를 효과적으로 관리할 수 있도록 하는 무료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공개 소프트웨어입니다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Git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은 프로젝트 폴더 내에서 작업을 기록하고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버전 관리를 통해 체계적인 개발이 가능하도록 합니다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89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마크다운이란</a:t>
            </a:r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?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Markdown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은 텍스트 기반의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마크업언어로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2004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년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존그루버에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의해 만들어졌으며 쉽게 쓰고 읽을 수 있으며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로 변환이 가능하다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특수기호와 문자를 이용한 매우 간단한 구조의 문법을 사용하여 웹에서도 보다 빠르게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컨텐츠를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작성하고 보다 직관적으로 인식할 수 있다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34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마크다운언어란</a:t>
            </a:r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?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간결하다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별도의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도구없이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작성가능하다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다양한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형태로 변환이 가능하다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텍스트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(Text)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로 저장되기 때문에 용량이 적어 보관이 용이하다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텍스트파일이기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때문에 버전관리시스템을 이용하여 변경이력을 관리할 수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있다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지원하는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프로그램과 플랫폼이 다양하다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87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마크다운 단점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표준이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없다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표준이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없기 때문에 도구에 따라서 변환방식이나 생성물이 다르다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모든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마크업을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대신하지 못한다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38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 download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https://git-scm.com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/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364" y="1939775"/>
            <a:ext cx="4451596" cy="42502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24333" y="4275667"/>
            <a:ext cx="1066800" cy="21166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9491133" y="4381500"/>
            <a:ext cx="11375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56808" y="41968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2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  <a:hlinkClick r:id="rId2"/>
              </a:rPr>
              <a:t>https://github.com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  <a:hlinkClick r:id="rId2"/>
              </a:rPr>
              <a:t>/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상단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sign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up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버튼 클릭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715" y="2036080"/>
            <a:ext cx="6582274" cy="43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73" y="2040718"/>
            <a:ext cx="6575209" cy="4316869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33520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가입할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email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입력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패스워드 입력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사용자의 이름 입력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y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입력 후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Continue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클릭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사람인지 판별 후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Create account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클릭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154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298" y="2040718"/>
            <a:ext cx="6565684" cy="431061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회원가입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33520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등록한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email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로 인증 번호 발송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email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에서 인증번호 확인 후 입력하면 회원 가입 완료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01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2040719"/>
            <a:ext cx="6575408" cy="4317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repository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생성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33520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좌측 상단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Create repository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클릭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90633" y="3427942"/>
            <a:ext cx="691092" cy="19155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8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2040719"/>
            <a:ext cx="6575407" cy="431699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repository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생성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33520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Repository name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입력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Add a README file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체크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8057" y="3276599"/>
            <a:ext cx="1195917" cy="1809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86575" y="4019550"/>
            <a:ext cx="2498108" cy="6000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1"/>
          </p:cNvCxnSpPr>
          <p:nvPr/>
        </p:nvCxnSpPr>
        <p:spPr>
          <a:xfrm rot="10800000" flipV="1">
            <a:off x="4333277" y="4319588"/>
            <a:ext cx="2553299" cy="1305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35700" y="4791919"/>
            <a:ext cx="2497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 – </a:t>
            </a:r>
            <a:r>
              <a:rPr lang="ko-KR" altLang="en-US" dirty="0" smtClean="0"/>
              <a:t>누구나 확인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private – </a:t>
            </a:r>
            <a:r>
              <a:rPr lang="ko-KR" altLang="en-US" dirty="0" smtClean="0"/>
              <a:t>자신과 자신이 설정한 사람만 확인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47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655" y="2040718"/>
            <a:ext cx="6550087" cy="430037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repository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생성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33520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  <a:latin typeface="+mn-lt"/>
              </a:rPr>
              <a:t>git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-test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라는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repository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생성 완료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용어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Repository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레파지토리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(Repository, Repo)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저장소라는 뜻으로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리모트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서버 내에서 구분되는 프로젝트 단위라고 생각하면 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우리가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구글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드라이브를 사용할 때도 하나의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디렉토리에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모든 파일을 다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저장하지 않고 몇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개의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디렉토리를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만들고 용도에 따라 파일을 나눠서 구분하는 것과 동일하다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77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용어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Branch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브랜치는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일종의 독립된 작업을 진행하기 위한 작업 공간의 개념이다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맨 처음 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Git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을 초기화했을 때 기본적으로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master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라는 이름의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브랜치가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하나 생성된다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그 후 개발하는 기능 또는 버그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픽스에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따라서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브랜치를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새로 생성하고 거기서 작업한 후에 나중에 다시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master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로 합치는 것이다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err="1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71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명령어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Clone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clone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은 말 그대로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리모트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서버의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레파지토리에서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클라이언트로 파일을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복붙하는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행위를 말한다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이때 클론을 수행하기 위해서는 어떤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레파지토리에서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파일을 가져올 것인지에 대한 정보가 필요한데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이 정보는 위에서 설명했듯이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URL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로 표현한다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HTTPS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프로토콜이나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SSH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프로토콜을 사용하여 소스를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클론할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수 있는데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보통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HTTPS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를 많이 사용한다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546" y="1157752"/>
            <a:ext cx="2856166" cy="18816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78" y="5346747"/>
            <a:ext cx="430590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명령어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pull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pull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명령어는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리모트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서버의 최신 소스를 가져와서 로컬 소스에 병합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(Merge)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해주는 명령어이다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만약 우리가 처음 소스를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클론한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후에 다른 사람이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리모트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서버를 상태를 갱신했더라도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리모트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서버가 우리에게 그 변경된 사항을 알려주지는 않기 때문에 우리가 직접 서버에 문의를 날려야 하는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것이다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+mn-lt"/>
              </a:rPr>
            </a:b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또한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pull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은 단순히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리모트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서버에서 로컬로 소스를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가져온다의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개념보다는 가져와서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합친다의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개념이기 때문에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브랜치끼리도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pull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을 통해 소스를 합칠 수 있다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75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명령어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fetch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fetch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리모트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서버의 최신 이력을 내 클라이언트로 가져오되 병합은 하지 않는 명령어이다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fetch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명령어를 사용하면 다른 사람들이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리모트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서버에 새로 업데이트한 모든 내역을 받아올 수 있다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이제 그 내역을 보고 내 로컬에 있는 버전이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리모트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서버에 있는 버전보다 이전 버전이라면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pull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명령어를 사용하여 내 컴퓨터의 소스 코드를 갱신하면 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612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명령어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add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add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는 파일을 원격 저장소에 추가하는 기능이다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실제로 추가되는 것이 아니라 깃의 저장소의 스냅샷에 포함된다고 생각하면 된다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344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명령어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commit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commit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은 </a:t>
            </a:r>
            <a:r>
              <a:rPr lang="ko-KR" altLang="en-US" dirty="0" err="1" smtClean="0">
                <a:solidFill>
                  <a:schemeClr val="tx1"/>
                </a:solidFill>
                <a:latin typeface="+mn-lt"/>
              </a:rPr>
              <a:t>디렉토리의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 변경과 추가를 저장소에 기록을 하는 기능이다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66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30" dirty="0" smtClean="0">
                <a:latin typeface="Arial" pitchFamily="34" charset="0"/>
                <a:cs typeface="Arial" pitchFamily="34" charset="0"/>
              </a:rPr>
              <a:t>GitHub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ko-KR" altLang="en-US" b="1" dirty="0" smtClean="0">
                <a:solidFill>
                  <a:schemeClr val="tx1"/>
                </a:solidFill>
                <a:latin typeface="+mn-lt"/>
              </a:rPr>
              <a:t>명령어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push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push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는 로컬 저장소의 변경 사항을 </a:t>
            </a:r>
            <a:r>
              <a:rPr lang="en-US" altLang="ko-KR" dirty="0" err="1" smtClean="0">
                <a:solidFill>
                  <a:schemeClr val="tx1"/>
                </a:solidFill>
                <a:latin typeface="+mn-lt"/>
              </a:rPr>
              <a:t>github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에 반영 하는 기능이다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add -&gt; commit -&gt; push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순으로 사용하면 파일의 변경 사항이나 새로운 파일을 </a:t>
            </a:r>
            <a:r>
              <a:rPr lang="ko-KR" altLang="en-US" dirty="0" err="1" smtClean="0">
                <a:solidFill>
                  <a:schemeClr val="tx1"/>
                </a:solidFill>
                <a:latin typeface="+mn-lt"/>
              </a:rPr>
              <a:t>리모트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 서버에 업데이트가 가능하다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659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567</Words>
  <Application>Microsoft Office PowerPoint</Application>
  <PresentationFormat>와이드스크린</PresentationFormat>
  <Paragraphs>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13</cp:revision>
  <dcterms:created xsi:type="dcterms:W3CDTF">2021-10-01T04:07:35Z</dcterms:created>
  <dcterms:modified xsi:type="dcterms:W3CDTF">2021-10-04T06:22:19Z</dcterms:modified>
</cp:coreProperties>
</file>