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E8E6-83BF-460A-AB5B-1D62415DA1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FEBE-FAAC-47D1-AE10-0580B158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8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E8E6-83BF-460A-AB5B-1D62415DA1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FEBE-FAAC-47D1-AE10-0580B158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9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E8E6-83BF-460A-AB5B-1D62415DA1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FEBE-FAAC-47D1-AE10-0580B158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5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1631053" y="6549442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E8E269EB-6FA3-4103-9F7B-5C87F29926FE}" type="slidenum">
              <a:rPr lang="en-US" altLang="ko-KR" sz="1200" smtClean="0">
                <a:ln w="3175">
                  <a:solidFill>
                    <a:prstClr val="black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" pitchFamily="50" charset="-127"/>
                <a:cs typeface="Arial" pitchFamily="34" charset="0"/>
              </a:rPr>
              <a:pPr algn="r"/>
              <a:t>‹#›</a:t>
            </a:fld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8A8321F-A106-42BB-8832-59F77D5FF97D}"/>
              </a:ext>
            </a:extLst>
          </p:cNvPr>
          <p:cNvSpPr/>
          <p:nvPr userDrawn="1"/>
        </p:nvSpPr>
        <p:spPr>
          <a:xfrm>
            <a:off x="-1" y="-1"/>
            <a:ext cx="12192001" cy="9227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E8E6-83BF-460A-AB5B-1D62415DA1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FEBE-FAAC-47D1-AE10-0580B158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E8E6-83BF-460A-AB5B-1D62415DA1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FEBE-FAAC-47D1-AE10-0580B158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5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E8E6-83BF-460A-AB5B-1D62415DA1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FEBE-FAAC-47D1-AE10-0580B158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E8E6-83BF-460A-AB5B-1D62415DA1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FEBE-FAAC-47D1-AE10-0580B158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3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E8E6-83BF-460A-AB5B-1D62415DA1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FEBE-FAAC-47D1-AE10-0580B158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3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E8E6-83BF-460A-AB5B-1D62415DA1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FEBE-FAAC-47D1-AE10-0580B158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E8E6-83BF-460A-AB5B-1D62415DA1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FEBE-FAAC-47D1-AE10-0580B158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6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E8E6-83BF-460A-AB5B-1D62415DA1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FEBE-FAAC-47D1-AE10-0580B158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3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7E8E6-83BF-460A-AB5B-1D62415DA14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FEBE-FAAC-47D1-AE10-0580B158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8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ufflesuite.com/ganache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mix.ethereum.org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mix.ethereum.org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Remix </a:t>
            </a:r>
            <a:r>
              <a:rPr lang="en-US" altLang="ko-KR" sz="3200" b="1" spc="-130" dirty="0" err="1" smtClean="0">
                <a:latin typeface="Arial" pitchFamily="34" charset="0"/>
                <a:cs typeface="Arial" pitchFamily="34" charset="0"/>
              </a:rPr>
              <a:t>ethereum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Ganache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설치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Ganache(</a:t>
            </a:r>
            <a:r>
              <a:rPr lang="ko-KR" altLang="en-US" dirty="0" err="1" smtClean="0">
                <a:solidFill>
                  <a:schemeClr val="tx1"/>
                </a:solidFill>
                <a:latin typeface="+mn-lt"/>
              </a:rPr>
              <a:t>가나슈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는 가상의 </a:t>
            </a:r>
            <a:r>
              <a:rPr lang="ko-KR" altLang="en-US" dirty="0" err="1" smtClean="0">
                <a:solidFill>
                  <a:schemeClr val="tx1"/>
                </a:solidFill>
                <a:latin typeface="+mn-lt"/>
              </a:rPr>
              <a:t>이더리움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 네트워크를 생성하여 스마트 </a:t>
            </a:r>
            <a:r>
              <a:rPr lang="ko-KR" altLang="en-US" dirty="0" err="1" smtClean="0">
                <a:solidFill>
                  <a:schemeClr val="tx1"/>
                </a:solidFill>
                <a:latin typeface="+mn-lt"/>
              </a:rPr>
              <a:t>컨트렉트를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 실행 할 수 있도록 해주는 소프트웨어이다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  <a:hlinkClick r:id="rId2"/>
              </a:rPr>
              <a:t>www.trufflesuite.com/ganache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86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Remix </a:t>
            </a:r>
            <a:r>
              <a:rPr lang="en-US" altLang="ko-KR" sz="3200" b="1" spc="-130" dirty="0" err="1" smtClean="0">
                <a:latin typeface="Arial" pitchFamily="34" charset="0"/>
                <a:cs typeface="Arial" pitchFamily="34" charset="0"/>
              </a:rPr>
              <a:t>ethereum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Remix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란</a:t>
            </a:r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?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Solidity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언어를 사용하여 </a:t>
            </a:r>
            <a:r>
              <a:rPr lang="en-US" altLang="ko-KR" dirty="0" err="1" smtClean="0">
                <a:solidFill>
                  <a:schemeClr val="tx1"/>
                </a:solidFill>
                <a:latin typeface="+mn-lt"/>
              </a:rPr>
              <a:t>ethereum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 smart Contract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를 컴파일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테스트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디버깅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배포 가 가능한 통합 개발 환경을 제공하는 툴이다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오픈 소스 도구이며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웹 브라우저를 사용할 수 있으며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별도의 </a:t>
            </a:r>
            <a:r>
              <a:rPr lang="ko-KR" altLang="en-US" dirty="0" err="1" smtClean="0">
                <a:solidFill>
                  <a:schemeClr val="tx1"/>
                </a:solidFill>
                <a:latin typeface="+mn-lt"/>
              </a:rPr>
              <a:t>설치없이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 웹 브라우저를 이용하여 사용이 가능하다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  <a:hlinkClick r:id="rId2"/>
              </a:rPr>
              <a:t>http://remix.ethereum.org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  <a:hlinkClick r:id="rId2"/>
              </a:rPr>
              <a:t>/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72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Remix </a:t>
            </a:r>
            <a:r>
              <a:rPr lang="en-US" altLang="ko-KR" sz="3200" b="1" spc="-130" dirty="0" err="1" smtClean="0">
                <a:latin typeface="Arial" pitchFamily="34" charset="0"/>
                <a:cs typeface="Arial" pitchFamily="34" charset="0"/>
              </a:rPr>
              <a:t>ethereum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Remix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메인 화면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Solidity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언어를 사용하여 </a:t>
            </a:r>
            <a:r>
              <a:rPr lang="en-US" altLang="ko-KR" dirty="0" err="1" smtClean="0">
                <a:solidFill>
                  <a:schemeClr val="tx1"/>
                </a:solidFill>
                <a:latin typeface="+mn-lt"/>
              </a:rPr>
              <a:t>ethereum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 smart Contract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를 컴파일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테스트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디버깅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배포 가 가능한 통합 개발 환경을 제공하는 툴이다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오픈 소스 도구이며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웹 브라우저를 사용할 수 있으며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별도의 </a:t>
            </a:r>
            <a:r>
              <a:rPr lang="ko-KR" altLang="en-US" dirty="0" err="1" smtClean="0">
                <a:solidFill>
                  <a:schemeClr val="tx1"/>
                </a:solidFill>
                <a:latin typeface="+mn-lt"/>
              </a:rPr>
              <a:t>설치없이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 웹 브라우저를 이용하여 사용이 가능하다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  <a:hlinkClick r:id="rId2"/>
              </a:rPr>
              <a:t>http://remix.ethereum.org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  <a:hlinkClick r:id="rId2"/>
              </a:rPr>
              <a:t>/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72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Remix </a:t>
            </a:r>
            <a:r>
              <a:rPr lang="en-US" altLang="ko-KR" sz="3200" b="1" spc="-130" dirty="0" err="1" smtClean="0">
                <a:latin typeface="Arial" pitchFamily="34" charset="0"/>
                <a:cs typeface="Arial" pitchFamily="34" charset="0"/>
              </a:rPr>
              <a:t>ethereum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Remix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메인 화면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https://blog.kakaocdn.net/dn/pXvQ1/btqL5zvykX3/m8FZ3ukFgYd2kuuyg7Rkm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2215507"/>
            <a:ext cx="6045200" cy="386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66;p15"/>
          <p:cNvSpPr txBox="1">
            <a:spLocks noGrp="1"/>
          </p:cNvSpPr>
          <p:nvPr/>
        </p:nvSpPr>
        <p:spPr>
          <a:xfrm>
            <a:off x="2010729" y="2327170"/>
            <a:ext cx="3815396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  <a:latin typeface="+mn-lt"/>
              </a:rPr>
              <a:t>리믹스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사이트의 메인 화면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12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Remix </a:t>
            </a:r>
            <a:r>
              <a:rPr lang="en-US" altLang="ko-KR" sz="3200" b="1" spc="-130" dirty="0" err="1" smtClean="0">
                <a:latin typeface="Arial" pitchFamily="34" charset="0"/>
                <a:cs typeface="Arial" pitchFamily="34" charset="0"/>
              </a:rPr>
              <a:t>ethereum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Remix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파일 추가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Google Shape;66;p15"/>
          <p:cNvSpPr txBox="1">
            <a:spLocks noGrp="1"/>
          </p:cNvSpPr>
          <p:nvPr/>
        </p:nvSpPr>
        <p:spPr>
          <a:xfrm>
            <a:off x="2010729" y="2327170"/>
            <a:ext cx="3815396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왼쪽 상단의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버튼을 클릭하면 새로운 파일 생성이 가능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 descr="https://blog.kakaocdn.net/dn/bolOAd/btqL6ITiXaJ/doUcRyC9P1DPXuMihLwkh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368" y="2652712"/>
            <a:ext cx="5962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6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Remix </a:t>
            </a:r>
            <a:r>
              <a:rPr lang="en-US" altLang="ko-KR" sz="3200" b="1" spc="-130" dirty="0" err="1" smtClean="0">
                <a:latin typeface="Arial" pitchFamily="34" charset="0"/>
                <a:cs typeface="Arial" pitchFamily="34" charset="0"/>
              </a:rPr>
              <a:t>ethereum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Remix Solidity Compiler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Google Shape;66;p15"/>
          <p:cNvSpPr txBox="1">
            <a:spLocks noGrp="1"/>
          </p:cNvSpPr>
          <p:nvPr/>
        </p:nvSpPr>
        <p:spPr>
          <a:xfrm>
            <a:off x="2010729" y="2327170"/>
            <a:ext cx="3815396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좌측 메뉴의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Solidity Compiler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는 작성한 </a:t>
            </a:r>
            <a:r>
              <a:rPr lang="ko-KR" altLang="en-US" dirty="0" err="1" smtClean="0">
                <a:solidFill>
                  <a:schemeClr val="tx1"/>
                </a:solidFill>
                <a:latin typeface="+mn-lt"/>
              </a:rPr>
              <a:t>컨트렉트를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 컴파일을 통하여 정상적으로 작동을 하는지 확인 할 수 있다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pic>
        <p:nvPicPr>
          <p:cNvPr id="4098" name="Picture 2" descr="https://blog.kakaocdn.net/dn/betEIG/btqL3uInO92/AZcK1Ore9Ws59qjndUhlo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982" y="2647653"/>
            <a:ext cx="6165422" cy="254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blog.kakaocdn.net/dn/nnzyv/btqL7QciPQX/yje9qLhnECiMvBakxl0Q5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2661333"/>
            <a:ext cx="5987064" cy="317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Remix </a:t>
            </a:r>
            <a:r>
              <a:rPr lang="en-US" altLang="ko-KR" sz="3200" b="1" spc="-130" dirty="0" err="1" smtClean="0">
                <a:latin typeface="Arial" pitchFamily="34" charset="0"/>
                <a:cs typeface="Arial" pitchFamily="34" charset="0"/>
              </a:rPr>
              <a:t>ethereum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Remix Deploy &amp; Run transactions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Google Shape;66;p15"/>
          <p:cNvSpPr txBox="1">
            <a:spLocks noGrp="1"/>
          </p:cNvSpPr>
          <p:nvPr/>
        </p:nvSpPr>
        <p:spPr>
          <a:xfrm>
            <a:off x="2010729" y="2327170"/>
            <a:ext cx="3815396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Compiler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과정에서 문제없이 </a:t>
            </a:r>
            <a:r>
              <a:rPr lang="ko-KR" altLang="en-US" dirty="0" err="1" smtClean="0">
                <a:solidFill>
                  <a:schemeClr val="tx1"/>
                </a:solidFill>
                <a:latin typeface="+mn-lt"/>
              </a:rPr>
              <a:t>컨트렉트가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 컴파일이 되었다면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Deployed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를 이용하여 배포를 한다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97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187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moons</cp:lastModifiedBy>
  <cp:revision>6</cp:revision>
  <dcterms:created xsi:type="dcterms:W3CDTF">2021-10-04T06:37:35Z</dcterms:created>
  <dcterms:modified xsi:type="dcterms:W3CDTF">2021-10-04T13:30:17Z</dcterms:modified>
</cp:coreProperties>
</file>