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0"/>
  </p:notesMasterIdLst>
  <p:sldIdLst>
    <p:sldId id="334" r:id="rId2"/>
    <p:sldId id="335" r:id="rId3"/>
    <p:sldId id="379" r:id="rId4"/>
    <p:sldId id="322" r:id="rId5"/>
    <p:sldId id="287" r:id="rId6"/>
    <p:sldId id="288" r:id="rId7"/>
    <p:sldId id="29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23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8" r:id="rId28"/>
    <p:sldId id="309" r:id="rId29"/>
    <p:sldId id="310" r:id="rId30"/>
    <p:sldId id="324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6" r:id="rId51"/>
    <p:sldId id="337" r:id="rId52"/>
    <p:sldId id="338" r:id="rId53"/>
    <p:sldId id="339" r:id="rId54"/>
    <p:sldId id="341" r:id="rId55"/>
    <p:sldId id="340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9" r:id="rId67"/>
    <p:sldId id="360" r:id="rId68"/>
    <p:sldId id="362" r:id="rId69"/>
    <p:sldId id="352" r:id="rId70"/>
    <p:sldId id="354" r:id="rId71"/>
    <p:sldId id="355" r:id="rId72"/>
    <p:sldId id="356" r:id="rId73"/>
    <p:sldId id="357" r:id="rId74"/>
    <p:sldId id="358" r:id="rId75"/>
    <p:sldId id="361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5" r:id="rId88"/>
    <p:sldId id="374" r:id="rId89"/>
    <p:sldId id="376" r:id="rId90"/>
    <p:sldId id="377" r:id="rId91"/>
    <p:sldId id="378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6" r:id="rId127"/>
    <p:sldId id="417" r:id="rId128"/>
    <p:sldId id="418" r:id="rId129"/>
    <p:sldId id="414" r:id="rId130"/>
    <p:sldId id="415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29" r:id="rId142"/>
    <p:sldId id="430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445" r:id="rId158"/>
    <p:sldId id="321" r:id="rId1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0658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103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9830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2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7960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95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3517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8186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8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8927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17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4266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32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546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972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37977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17B0-0880-4A1E-BBA6-3745A8D525D2}"/>
              </a:ext>
            </a:extLst>
          </p:cNvPr>
          <p:cNvSpPr/>
          <p:nvPr/>
        </p:nvSpPr>
        <p:spPr>
          <a:xfrm>
            <a:off x="1691680" y="908720"/>
            <a:ext cx="56886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Class_3()</a:t>
            </a:r>
          </a:p>
          <a:p>
            <a:pPr algn="ctr"/>
            <a:r>
              <a:rPr lang="ko-KR" altLang="en-US" dirty="0"/>
              <a:t>클래스 변수 </a:t>
            </a:r>
            <a:r>
              <a:rPr lang="en-US" altLang="ko-KR" dirty="0"/>
              <a:t>(list)</a:t>
            </a:r>
          </a:p>
          <a:p>
            <a:pPr algn="ctr"/>
            <a:r>
              <a:rPr lang="en-US" altLang="ko-KR" dirty="0"/>
              <a:t>def add(self):</a:t>
            </a:r>
          </a:p>
          <a:p>
            <a:pPr algn="ctr"/>
            <a:r>
              <a:rPr lang="en-US" altLang="ko-KR" dirty="0"/>
              <a:t>return </a:t>
            </a:r>
            <a:r>
              <a:rPr lang="en-US" altLang="ko-KR" dirty="0" err="1"/>
              <a:t>self.a</a:t>
            </a:r>
            <a:r>
              <a:rPr lang="en-US" altLang="ko-KR" dirty="0"/>
              <a:t> + </a:t>
            </a:r>
            <a:r>
              <a:rPr lang="en-US" altLang="ko-KR" dirty="0" err="1"/>
              <a:t>self.b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EF33A5-9E13-4024-9776-437181816AF3}"/>
              </a:ext>
            </a:extLst>
          </p:cNvPr>
          <p:cNvSpPr/>
          <p:nvPr/>
        </p:nvSpPr>
        <p:spPr>
          <a:xfrm>
            <a:off x="1883489" y="3068960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r>
              <a:rPr lang="en-US" altLang="ko-KR" sz="1500" dirty="0"/>
              <a:t> = 5</a:t>
            </a:r>
          </a:p>
          <a:p>
            <a:pPr algn="ctr"/>
            <a:r>
              <a:rPr lang="en-US" altLang="ko-KR" sz="1500" dirty="0" err="1"/>
              <a:t>self.b</a:t>
            </a:r>
            <a:r>
              <a:rPr lang="en-US" altLang="ko-KR" sz="1500" dirty="0"/>
              <a:t> = 4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82D13-7317-4952-99DB-12C153C609E5}"/>
              </a:ext>
            </a:extLst>
          </p:cNvPr>
          <p:cNvSpPr/>
          <p:nvPr/>
        </p:nvSpPr>
        <p:spPr>
          <a:xfrm>
            <a:off x="3310443" y="3068959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test2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endParaRPr lang="en-US" altLang="ko-KR" sz="1500" dirty="0"/>
          </a:p>
          <a:p>
            <a:pPr algn="ctr"/>
            <a:r>
              <a:rPr lang="en-US" altLang="ko-KR" sz="1500" dirty="0" err="1"/>
              <a:t>self.b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311A7-C778-494E-AD4C-3704E5BD106E}"/>
              </a:ext>
            </a:extLst>
          </p:cNvPr>
          <p:cNvSpPr/>
          <p:nvPr/>
        </p:nvSpPr>
        <p:spPr>
          <a:xfrm>
            <a:off x="4720426" y="3068958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test3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endParaRPr lang="en-US" altLang="ko-KR" sz="1500" dirty="0"/>
          </a:p>
          <a:p>
            <a:pPr algn="ctr"/>
            <a:r>
              <a:rPr lang="en-US" altLang="ko-KR" sz="1500" dirty="0" err="1"/>
              <a:t>self.b</a:t>
            </a:r>
            <a:endParaRPr lang="ko-KR" altLang="en-US" sz="1500" dirty="0"/>
          </a:p>
          <a:p>
            <a:pPr algn="ctr"/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20D4C2-554E-45F5-8AF8-A177344CB705}"/>
              </a:ext>
            </a:extLst>
          </p:cNvPr>
          <p:cNvSpPr/>
          <p:nvPr/>
        </p:nvSpPr>
        <p:spPr>
          <a:xfrm>
            <a:off x="6221630" y="3074291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test4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r>
              <a:rPr lang="en-US" altLang="ko-KR" sz="1500" dirty="0"/>
              <a:t> = 10</a:t>
            </a:r>
          </a:p>
          <a:p>
            <a:pPr algn="ctr"/>
            <a:r>
              <a:rPr lang="en-US" altLang="ko-KR" sz="1500" dirty="0" err="1"/>
              <a:t>self.b</a:t>
            </a:r>
            <a:r>
              <a:rPr lang="en-US" altLang="ko-KR" sz="1500" dirty="0"/>
              <a:t> = 7</a:t>
            </a:r>
            <a:endParaRPr lang="ko-KR" altLang="en-US" sz="1500" dirty="0"/>
          </a:p>
          <a:p>
            <a:pPr algn="ctr"/>
            <a:endParaRPr lang="ko-KR" altLang="en-US" sz="15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2CEC4E-9105-4E2A-BE07-45E3EBDE80A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438015" y="2132856"/>
            <a:ext cx="209798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B19E62-4187-4448-95EA-69141AA209C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3864969" y="2132856"/>
            <a:ext cx="671027" cy="93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081CF4-D72A-4482-8BE3-39EACBBBD1E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35996" y="2132856"/>
            <a:ext cx="738956" cy="93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463861-1AEF-4184-978B-50291858A2A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35996" y="2132856"/>
            <a:ext cx="2240160" cy="94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CE74AA-E45E-4D5E-A948-C72BC840730D}"/>
              </a:ext>
            </a:extLst>
          </p:cNvPr>
          <p:cNvSpPr txBox="1"/>
          <p:nvPr/>
        </p:nvSpPr>
        <p:spPr>
          <a:xfrm>
            <a:off x="395536" y="764704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A9F298-57E1-4395-B12D-34877BE24AF4}"/>
              </a:ext>
            </a:extLst>
          </p:cNvPr>
          <p:cNvCxnSpPr>
            <a:stCxn id="3" idx="2"/>
          </p:cNvCxnSpPr>
          <p:nvPr/>
        </p:nvCxnSpPr>
        <p:spPr>
          <a:xfrm>
            <a:off x="2438015" y="4941167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90DCD1-D819-4D08-ACCF-F8A5A0D59D20}"/>
              </a:ext>
            </a:extLst>
          </p:cNvPr>
          <p:cNvSpPr txBox="1"/>
          <p:nvPr/>
        </p:nvSpPr>
        <p:spPr>
          <a:xfrm>
            <a:off x="1475953" y="5507144"/>
            <a:ext cx="240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= Class_3(5,4)</a:t>
            </a:r>
          </a:p>
          <a:p>
            <a:r>
              <a:rPr lang="en-US" altLang="ko-KR" dirty="0" err="1"/>
              <a:t>test.add</a:t>
            </a:r>
            <a:r>
              <a:rPr lang="en-US" altLang="ko-KR" dirty="0"/>
              <a:t>() -&gt; 9</a:t>
            </a:r>
          </a:p>
          <a:p>
            <a:r>
              <a:rPr lang="en-US" altLang="ko-KR" dirty="0"/>
              <a:t>test(</a:t>
            </a:r>
            <a:r>
              <a:rPr lang="en-US" altLang="ko-KR" b="0" i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1550148559176)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9C17645-F85A-470E-B06E-73B256C9E091}"/>
              </a:ext>
            </a:extLst>
          </p:cNvPr>
          <p:cNvCxnSpPr>
            <a:stCxn id="6" idx="2"/>
          </p:cNvCxnSpPr>
          <p:nvPr/>
        </p:nvCxnSpPr>
        <p:spPr>
          <a:xfrm>
            <a:off x="6776156" y="4946498"/>
            <a:ext cx="0" cy="57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781629-837F-4D2D-B595-54C6EE14FDB7}"/>
              </a:ext>
            </a:extLst>
          </p:cNvPr>
          <p:cNvSpPr txBox="1"/>
          <p:nvPr/>
        </p:nvSpPr>
        <p:spPr>
          <a:xfrm>
            <a:off x="5656076" y="5518601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test4 = Class_3(10, 7)</a:t>
            </a:r>
          </a:p>
          <a:p>
            <a:r>
              <a:rPr lang="en-US" altLang="ko-KR" dirty="0"/>
              <a:t>test4.add() -&gt; 17</a:t>
            </a:r>
          </a:p>
          <a:p>
            <a:r>
              <a:rPr lang="en-US" altLang="ko-KR" dirty="0"/>
              <a:t>test4(</a:t>
            </a:r>
            <a:r>
              <a:rPr lang="en-US" altLang="ko-KR" b="0" i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1550148558952)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1136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  <a:ea typeface="+mj-ea"/>
              </a:rPr>
              <a:t>파이썬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파이썬이란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</a:t>
            </a:r>
            <a:r>
              <a:rPr lang="ko-KR" altLang="en-US" sz="1000" b="1" spc="-150" dirty="0"/>
              <a:t> 특징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파이썬의</a:t>
            </a:r>
            <a:r>
              <a:rPr lang="ko-KR" altLang="en-US" sz="1000" b="1" spc="-150" dirty="0"/>
              <a:t> 장</a:t>
            </a:r>
            <a:r>
              <a:rPr lang="en-US" altLang="ko-KR" sz="1000" b="1" spc="-150" dirty="0"/>
              <a:t>.</a:t>
            </a:r>
            <a:r>
              <a:rPr lang="ko-KR" altLang="en-US" sz="1000" b="1" spc="-150" dirty="0"/>
              <a:t>단점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</a:t>
            </a:r>
            <a:r>
              <a:rPr lang="ko-KR" altLang="en-US" sz="1000" b="1" spc="-150" dirty="0"/>
              <a:t> 설치 및 실행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8" name="직사각형 37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9" name="직사각형 38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선언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</a:t>
            </a:r>
            <a:r>
              <a:rPr lang="ko-KR" altLang="en-US" sz="1000" b="1" spc="-150" dirty="0" err="1"/>
              <a:t>데이터형</a:t>
            </a:r>
            <a:endParaRPr lang="ko-KR" altLang="en-US" sz="1000" b="1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산술 연산자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대입 연산자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논리 연산자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0112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if</a:t>
            </a:r>
            <a:r>
              <a:rPr lang="ko-KR" altLang="en-US" sz="1000" b="1" spc="-150" dirty="0"/>
              <a:t>문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if~ else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if~ </a:t>
            </a:r>
            <a:r>
              <a:rPr lang="en-US" altLang="ko-KR" sz="1000" b="1" spc="-150" dirty="0" err="1"/>
              <a:t>elif</a:t>
            </a:r>
            <a:r>
              <a:rPr lang="en-US" altLang="ko-KR" sz="1000" b="1" spc="-150" dirty="0"/>
              <a:t>~ else</a:t>
            </a:r>
            <a:r>
              <a:rPr lang="ko-KR" altLang="en-US" sz="1000" b="1" spc="-150" dirty="0"/>
              <a:t>문</a:t>
            </a:r>
          </a:p>
          <a:p>
            <a:endParaRPr lang="ko-KR" altLang="en-US" sz="1000" b="1" spc="-150" dirty="0"/>
          </a:p>
        </p:txBody>
      </p:sp>
      <p:sp>
        <p:nvSpPr>
          <p:cNvPr id="43" name="TextBox 42"/>
          <p:cNvSpPr txBox="1"/>
          <p:nvPr/>
        </p:nvSpPr>
        <p:spPr>
          <a:xfrm>
            <a:off x="7308304" y="342900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for</a:t>
            </a:r>
            <a:r>
              <a:rPr lang="ko-KR" altLang="en-US" sz="1000" b="1" spc="-150" dirty="0"/>
              <a:t>문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while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break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continue</a:t>
            </a:r>
            <a:r>
              <a:rPr lang="ko-KR" altLang="en-US" sz="1000" b="1" spc="-150" dirty="0"/>
              <a:t>문</a:t>
            </a:r>
          </a:p>
          <a:p>
            <a:endParaRPr lang="ko-KR" altLang="en-US" sz="1000" b="1" spc="-150" dirty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변수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연산자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조건문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반복문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95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06    07    08    09    10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spc="-150" dirty="0" err="1">
                <a:solidFill>
                  <a:schemeClr val="bg1"/>
                </a:solidFill>
                <a:latin typeface="+mj-ea"/>
                <a:ea typeface="+mj-ea"/>
              </a:rPr>
              <a:t>튜플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bg1"/>
                </a:solidFill>
                <a:latin typeface="+mj-ea"/>
                <a:ea typeface="+mj-ea"/>
              </a:rPr>
              <a:t>리스트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300" b="1" spc="-150" dirty="0" err="1">
                <a:solidFill>
                  <a:schemeClr val="bg1"/>
                </a:solidFill>
                <a:latin typeface="+mj-ea"/>
                <a:ea typeface="+mj-ea"/>
              </a:rPr>
              <a:t>딕셔너리</a:t>
            </a:r>
            <a:endParaRPr lang="ko-KR" altLang="en-US" sz="13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튜플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리스트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딕셔너리</a:t>
            </a:r>
            <a:endParaRPr lang="ko-KR" altLang="en-US" sz="1000" b="1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문자열 함수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함수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문자열 내부함수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함수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8" name="TextBox 17"/>
          <p:cNvSpPr txBox="1"/>
          <p:nvPr/>
        </p:nvSpPr>
        <p:spPr>
          <a:xfrm>
            <a:off x="5580112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판다스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넘파이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맷플롭립</a:t>
            </a:r>
            <a:endParaRPr lang="ko-KR" altLang="en-US" sz="1000" b="1" spc="-150" dirty="0"/>
          </a:p>
          <a:p>
            <a:endParaRPr lang="ko-KR" altLang="en-US" sz="1000" b="1" spc="-150" dirty="0"/>
          </a:p>
        </p:txBody>
      </p:sp>
      <p:sp>
        <p:nvSpPr>
          <p:cNvPr id="19" name="TextBox 18"/>
          <p:cNvSpPr txBox="1"/>
          <p:nvPr/>
        </p:nvSpPr>
        <p:spPr>
          <a:xfrm>
            <a:off x="5292080" y="2852936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spc="-150" dirty="0" err="1">
                <a:solidFill>
                  <a:schemeClr val="bg1"/>
                </a:solidFill>
                <a:latin typeface="+mj-ea"/>
              </a:rPr>
              <a:t>판다스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300" b="1" spc="-150" dirty="0" err="1">
                <a:solidFill>
                  <a:schemeClr val="bg1"/>
                </a:solidFill>
                <a:latin typeface="+mj-ea"/>
              </a:rPr>
              <a:t>넘파이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300" b="1" spc="-150" dirty="0" err="1">
                <a:solidFill>
                  <a:schemeClr val="bg1"/>
                </a:solidFill>
                <a:latin typeface="+mj-ea"/>
              </a:rPr>
              <a:t>맷플롭립</a:t>
            </a:r>
            <a:endParaRPr lang="ko-KR" altLang="en-US" sz="13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flask</a:t>
            </a:r>
            <a:r>
              <a:rPr lang="ko-KR" altLang="en-US" sz="1000" b="1" spc="-150" dirty="0"/>
              <a:t>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웹서버란</a:t>
            </a:r>
            <a:r>
              <a:rPr lang="en-US" altLang="ko-KR" sz="1000" b="1" spc="-150" dirty="0"/>
              <a:t>?</a:t>
            </a:r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정적 </a:t>
            </a:r>
            <a:r>
              <a:rPr lang="en-US" altLang="ko-KR" sz="1000" b="1" spc="-150" dirty="0"/>
              <a:t>/ </a:t>
            </a:r>
            <a:r>
              <a:rPr lang="ko-KR" altLang="en-US" sz="1000" b="1" spc="-150" dirty="0"/>
              <a:t>동적 </a:t>
            </a:r>
            <a:r>
              <a:rPr lang="ko-KR" altLang="en-US" sz="1000" b="1" spc="-150" dirty="0" err="1"/>
              <a:t>웹페이지</a:t>
            </a:r>
            <a:endParaRPr lang="en-US" altLang="ko-KR" sz="1000" b="1" spc="-150" dirty="0"/>
          </a:p>
          <a:p>
            <a:endParaRPr lang="ko-KR" altLang="en-US" sz="10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플라스크</a:t>
            </a:r>
          </a:p>
        </p:txBody>
      </p:sp>
    </p:spTree>
    <p:extLst>
      <p:ext uri="{BB962C8B-B14F-4D97-AF65-F5344CB8AC3E}">
        <p14:creationId xmlns:p14="http://schemas.microsoft.com/office/powerpoint/2010/main" val="2199984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(Panel)</a:t>
            </a:r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r>
              <a:rPr lang="ko-KR" altLang="en-US" dirty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8989</Words>
  <Application>Microsoft Office PowerPoint</Application>
  <PresentationFormat>화면 슬라이드 쇼(4:3)</PresentationFormat>
  <Paragraphs>1897</Paragraphs>
  <Slides>158</Slides>
  <Notes>154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158</vt:i4>
      </vt:variant>
    </vt:vector>
  </HeadingPairs>
  <TitlesOfParts>
    <vt:vector size="163" baseType="lpstr">
      <vt:lpstr>HY헤드라인M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moons</cp:lastModifiedBy>
  <cp:revision>162</cp:revision>
  <dcterms:created xsi:type="dcterms:W3CDTF">2016-11-03T20:47:04Z</dcterms:created>
  <dcterms:modified xsi:type="dcterms:W3CDTF">2022-06-07T08:51:46Z</dcterms:modified>
</cp:coreProperties>
</file>