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1" r:id="rId2"/>
    <p:sldId id="552" r:id="rId3"/>
    <p:sldId id="553" r:id="rId4"/>
    <p:sldId id="554" r:id="rId5"/>
    <p:sldId id="555" r:id="rId6"/>
    <p:sldId id="557" r:id="rId7"/>
    <p:sldId id="558" r:id="rId8"/>
    <p:sldId id="559" r:id="rId9"/>
    <p:sldId id="560" r:id="rId10"/>
    <p:sldId id="561" r:id="rId11"/>
    <p:sldId id="556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8" r:id="rId25"/>
    <p:sldId id="574" r:id="rId26"/>
    <p:sldId id="57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4FA8F-01C4-4A4E-9F79-1B15867F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449220-BCE1-4A6A-A527-35D4046B9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1AA2B-5088-4517-992E-E287675F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81AE8-C66D-4A0B-8C15-98AE3C35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59B0E-6470-4536-B6CF-816B1385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317E5-BB8D-4386-AF3F-59315A3E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2D504-5B01-43A8-B14D-292F7E834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E08E8-8E4A-45BE-AF18-1D885083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05F52-5024-4CA2-B73C-5DB58018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EBFF5-38C8-4D3F-B3DC-6DE249B2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8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4A1DB-5E3E-4B5C-9212-F879D4F5F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130C2-C323-46B4-8C57-ADA795EE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DED6B-0987-47C1-95BE-61E46752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5452E-C1E0-4DE6-BA4C-0A092B56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B7BE8-34E4-4DF5-B574-E1772774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7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1631053" y="6549442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E8E269EB-6FA3-4103-9F7B-5C87F29926FE}" type="slidenum">
              <a:rPr lang="en-US" altLang="ko-KR" sz="1200" smtClean="0">
                <a:ln w="3175">
                  <a:solidFill>
                    <a:prstClr val="black">
                      <a:alpha val="1000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" pitchFamily="50" charset="-127"/>
                <a:cs typeface="Arial" pitchFamily="34" charset="0"/>
              </a:rPr>
              <a:pPr algn="r"/>
              <a:t>‹#›</a:t>
            </a:fld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A8321F-A106-42BB-8832-59F77D5FF97D}"/>
              </a:ext>
            </a:extLst>
          </p:cNvPr>
          <p:cNvSpPr/>
          <p:nvPr userDrawn="1"/>
        </p:nvSpPr>
        <p:spPr>
          <a:xfrm>
            <a:off x="-1" y="-1"/>
            <a:ext cx="12192001" cy="9227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0CB01-44F4-4FFD-919B-6F0D8D83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EBFF7-220E-4994-999E-C0959E79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84D4D-AFB4-48D3-9BCE-7BA7ADB9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04761-2C68-4180-804E-EE5CE380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85732-FB9D-440E-BD2B-A34D20C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33555-2A98-446D-B3E7-AEDABDC3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598DC-C4A3-4DFC-80E0-2634CE54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D468C-D0AF-4580-9407-60886EB1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852F6-F940-4CAC-B662-7BA6031C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A064E-76F5-4CC8-9C50-A3A7AB27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2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DD991-133D-4E8C-BF4B-AC9A0D0E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64D0C-FEA6-4CEB-BEDA-0E4B19E1C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C8DF-18E5-4CF0-BA34-4C2C29B3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0F312-E7C3-4563-B6FA-30967566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5937F-6C43-41D0-B64E-A15BA54F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E3E7E-EA8B-48E2-B0E2-E36EE587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9C21F-F576-4B4D-9705-15219977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1E71F-B922-4855-ACC9-82AA6099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BF6A6-47F8-483A-AC24-B62DF88C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BB8B94-184F-49FA-96D3-76ED4FE03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8850D-2126-42B3-B153-49352B8A8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82DD6-B1B2-4F25-A2F2-8B3EB4B0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1E690-1FA3-469B-B1A8-E80D0D87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3FE295-606E-4788-8BFA-C293E2B6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DFB5-949F-465F-A42F-6787379C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D4A65-6A19-473D-A6B8-994A7495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3A45D-6D8D-49E6-9A14-8DA79381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08CACB-E58F-4F7D-8B53-2059EFCD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3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D9C53C-2112-4D40-A9A7-E7E623E0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C81220-C8CC-4E70-BD6F-5EF7C27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1A241-3EAE-4354-8491-4D8CCE37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7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E793-1CE7-42F8-8253-F49B018C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AF319-DD1F-4264-98DC-0059AF19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2B404-ACAC-4FD8-8CFD-414D2F93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77D27-BDFD-49A8-BBA1-749AA08A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F91C4F-8B47-4C3D-82DA-5A2CF22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CB0F9-C758-46C2-88A8-AC414AE6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8FA94-801E-4410-AFB7-E1ACC118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D7C5A-8B17-4E28-B968-C9FAF0843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58547-B3E6-4D68-8E89-C6CFB82E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8C256-0C0B-4DCC-AA29-9BF6FC87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9BCD1-B80B-407D-BA9E-1F8032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53637-15CA-4B7F-982B-438F2311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2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59AFCF-C80D-498D-85D0-374D7BCA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DA928-568D-488E-8C26-6CB18418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35892-3FE0-46F4-9356-F78F30BE8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44E7-D4E5-41DB-A683-012D6F195BC7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A8E13-BA96-4E6B-838F-7437D49E2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973EE-AEC5-41F7-A0D4-C98FCD440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AD47-CC1B-405F-9D86-E2BB918BA5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1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nsole.klaytnapi.com/ko/auth/login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rome.google.com/webstore/detail/kaikas/jblndlipeogpafnldhgmapagcccfchpi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baobab.klaytn.net:8651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aobab.wallet.klaytn.com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 err="1">
                <a:solidFill>
                  <a:schemeClr val="tx1"/>
                </a:solidFill>
                <a:latin typeface="+mn-lt"/>
              </a:rPr>
              <a:t>클레이튼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 사용시 필요한 모듈</a:t>
            </a:r>
          </a:p>
        </p:txBody>
      </p:sp>
      <p:sp>
        <p:nvSpPr>
          <p:cNvPr id="4" name="Google Shape;66;p15"/>
          <p:cNvSpPr txBox="1">
            <a:spLocks noGrp="1"/>
          </p:cNvSpPr>
          <p:nvPr/>
        </p:nvSpPr>
        <p:spPr>
          <a:xfrm>
            <a:off x="2010729" y="2327170"/>
            <a:ext cx="8520600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 - caver-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js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klaytn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/truffle-hdwallet-provider-klaytn#v5.1.63-klaytn</a:t>
            </a:r>
          </a:p>
        </p:txBody>
      </p:sp>
    </p:spTree>
    <p:extLst>
      <p:ext uri="{BB962C8B-B14F-4D97-AF65-F5344CB8AC3E}">
        <p14:creationId xmlns:p14="http://schemas.microsoft.com/office/powerpoint/2010/main" val="282255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Klaytn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 test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klay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받기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AD70A7-2387-4D01-95BA-01E49257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82" y="2033677"/>
            <a:ext cx="8072436" cy="43649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50C4E-6AC9-47C3-9DB3-6D71A2AB58D0}"/>
              </a:ext>
            </a:extLst>
          </p:cNvPr>
          <p:cNvSpPr txBox="1"/>
          <p:nvPr/>
        </p:nvSpPr>
        <p:spPr>
          <a:xfrm>
            <a:off x="2472091" y="6398578"/>
            <a:ext cx="724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KLAY Faucet </a:t>
            </a:r>
            <a:r>
              <a:rPr lang="ko-KR" altLang="en-US" dirty="0"/>
              <a:t>메뉴 </a:t>
            </a:r>
            <a:r>
              <a:rPr lang="en-US" altLang="ko-KR" dirty="0"/>
              <a:t>-&gt; Run</a:t>
            </a:r>
            <a:r>
              <a:rPr lang="ko-KR" altLang="en-US" dirty="0"/>
              <a:t> </a:t>
            </a:r>
            <a:r>
              <a:rPr lang="en-US" altLang="ko-KR" dirty="0"/>
              <a:t>Faucet</a:t>
            </a:r>
            <a:r>
              <a:rPr lang="ko-KR" altLang="en-US" dirty="0"/>
              <a:t> 클릭 </a:t>
            </a:r>
            <a:r>
              <a:rPr lang="en-US" altLang="ko-KR" dirty="0"/>
              <a:t>-&gt; 5Klay </a:t>
            </a:r>
            <a:r>
              <a:rPr lang="ko-KR" altLang="en-US" dirty="0"/>
              <a:t>생성 </a:t>
            </a:r>
            <a:r>
              <a:rPr lang="en-US" altLang="ko-KR" dirty="0"/>
              <a:t>(24</a:t>
            </a:r>
            <a:r>
              <a:rPr lang="ko-KR" altLang="en-US" dirty="0"/>
              <a:t>시간에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1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(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Klaytn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 API Service)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351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KAS</a:t>
            </a:r>
            <a:r>
              <a:rPr lang="ko-KR" altLang="en-US" sz="1500" dirty="0"/>
              <a:t>란 </a:t>
            </a:r>
            <a:r>
              <a:rPr lang="en-US" altLang="ko-KR" sz="1500" dirty="0" err="1"/>
              <a:t>Klaytn</a:t>
            </a:r>
            <a:r>
              <a:rPr lang="en-US" altLang="ko-KR" sz="1500" dirty="0"/>
              <a:t> API Service</a:t>
            </a:r>
            <a:r>
              <a:rPr lang="ko-KR" altLang="en-US" sz="1500" dirty="0"/>
              <a:t>의 약자로 블록체인 플랫폼인 </a:t>
            </a:r>
            <a:r>
              <a:rPr lang="ko-KR" altLang="en-US" sz="1500" dirty="0" err="1"/>
              <a:t>클레이튼</a:t>
            </a:r>
            <a:r>
              <a:rPr lang="en-US" altLang="ko-KR" sz="1500" dirty="0"/>
              <a:t>(</a:t>
            </a:r>
            <a:r>
              <a:rPr lang="en-US" altLang="ko-KR" sz="1500" dirty="0" err="1"/>
              <a:t>Klaytn</a:t>
            </a:r>
            <a:r>
              <a:rPr lang="en-US" altLang="ko-KR" sz="1500" dirty="0"/>
              <a:t>)</a:t>
            </a:r>
            <a:r>
              <a:rPr lang="ko-KR" altLang="en-US" sz="1500" dirty="0"/>
              <a:t>을 </a:t>
            </a:r>
            <a:r>
              <a:rPr lang="en-US" altLang="ko-KR" sz="1500" dirty="0"/>
              <a:t>API</a:t>
            </a:r>
            <a:r>
              <a:rPr lang="ko-KR" altLang="en-US" sz="1500" dirty="0"/>
              <a:t>로 사용할 수 있는 서비스입니다</a:t>
            </a:r>
            <a:r>
              <a:rPr lang="en-US" altLang="ko-KR" sz="1500" dirty="0"/>
              <a:t>. KAS</a:t>
            </a:r>
            <a:r>
              <a:rPr lang="ko-KR" altLang="en-US" sz="1500" dirty="0"/>
              <a:t>를 사용하면 기존 </a:t>
            </a:r>
            <a:r>
              <a:rPr lang="ko-KR" altLang="en-US" sz="1500" dirty="0" err="1"/>
              <a:t>클레이튼을</a:t>
            </a:r>
            <a:r>
              <a:rPr lang="ko-KR" altLang="en-US" sz="1500" dirty="0"/>
              <a:t> 사용했을 때보다 훨씬 더 쉽게</a:t>
            </a:r>
            <a:r>
              <a:rPr lang="en-US" altLang="ko-KR" sz="1500" dirty="0"/>
              <a:t>, </a:t>
            </a:r>
            <a:r>
              <a:rPr lang="ko-KR" altLang="en-US" sz="1500" dirty="0"/>
              <a:t>편하게</a:t>
            </a:r>
            <a:r>
              <a:rPr lang="en-US" altLang="ko-KR" sz="1500" dirty="0"/>
              <a:t>, </a:t>
            </a:r>
            <a:r>
              <a:rPr lang="ko-KR" altLang="en-US" sz="1500" dirty="0"/>
              <a:t>빠르게 블록체인 애플리케이션을 개발할 수 있습니다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KAS</a:t>
            </a:r>
            <a:r>
              <a:rPr lang="ko-KR" altLang="en-US" sz="1500" dirty="0"/>
              <a:t>의 장점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블록체인 노드를 운영하고 관리하는 비용 절감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개발 속도와 편의성 증가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안전한 </a:t>
            </a:r>
            <a:r>
              <a:rPr lang="ko-KR" altLang="en-US" sz="1500" dirty="0" err="1"/>
              <a:t>클레이튼</a:t>
            </a:r>
            <a:r>
              <a:rPr lang="ko-KR" altLang="en-US" sz="1500" dirty="0"/>
              <a:t> 계정 키 관리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dirty="0"/>
              <a:t>손 쉬운 데이터 </a:t>
            </a:r>
            <a:r>
              <a:rPr lang="ko-KR" altLang="en-US" sz="1500" dirty="0" err="1"/>
              <a:t>앵커링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711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가입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인증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권한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SDK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713B1-60A5-4672-B6AE-9797723F012E}"/>
              </a:ext>
            </a:extLst>
          </p:cNvPr>
          <p:cNvSpPr txBox="1"/>
          <p:nvPr/>
        </p:nvSpPr>
        <p:spPr>
          <a:xfrm>
            <a:off x="3059581" y="6303086"/>
            <a:ext cx="660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https://console.klaytnapi.com/ko/auth/login</a:t>
            </a:r>
            <a:r>
              <a:rPr lang="en-US" altLang="ko-KR" dirty="0"/>
              <a:t> </a:t>
            </a:r>
            <a:r>
              <a:rPr lang="ko-KR" altLang="en-US" dirty="0"/>
              <a:t>접속 후 회원가입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AE0BE6F-E389-409A-8FE6-1CD6A018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607" y="2019316"/>
            <a:ext cx="6516893" cy="407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2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가입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인증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권한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SDK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설치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244803-8360-4447-961E-FD195A0E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91" y="2057417"/>
            <a:ext cx="6516892" cy="407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F0D95-9C8B-4E44-8445-CE3765C64593}"/>
              </a:ext>
            </a:extLst>
          </p:cNvPr>
          <p:cNvSpPr txBox="1"/>
          <p:nvPr/>
        </p:nvSpPr>
        <p:spPr>
          <a:xfrm>
            <a:off x="3982861" y="630308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대시보드 </a:t>
            </a:r>
            <a:r>
              <a:rPr lang="en-US" altLang="ko-KR" dirty="0"/>
              <a:t>KAS </a:t>
            </a:r>
            <a:r>
              <a:rPr lang="ko-KR" altLang="en-US" dirty="0"/>
              <a:t>계정 별 </a:t>
            </a:r>
            <a:r>
              <a:rPr lang="en-US" altLang="ko-KR" dirty="0"/>
              <a:t>API </a:t>
            </a:r>
            <a:r>
              <a:rPr lang="ko-KR" altLang="en-US" dirty="0"/>
              <a:t>사용량 확인 </a:t>
            </a:r>
          </a:p>
        </p:txBody>
      </p:sp>
    </p:spTree>
    <p:extLst>
      <p:ext uri="{BB962C8B-B14F-4D97-AF65-F5344CB8AC3E}">
        <p14:creationId xmlns:p14="http://schemas.microsoft.com/office/powerpoint/2010/main" val="325117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가입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인증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권한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, SDK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설치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D43D4A-EA6D-490C-A8F2-28EBE957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6" y="2057221"/>
            <a:ext cx="5909348" cy="36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BA0C4-8E05-4D34-9772-5E2D8A731C50}"/>
              </a:ext>
            </a:extLst>
          </p:cNvPr>
          <p:cNvSpPr txBox="1"/>
          <p:nvPr/>
        </p:nvSpPr>
        <p:spPr>
          <a:xfrm>
            <a:off x="2447917" y="5750564"/>
            <a:ext cx="790838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effectLst/>
              </a:rPr>
              <a:t>Security - Credential </a:t>
            </a:r>
            <a:r>
              <a:rPr lang="ko-KR" altLang="en-US" sz="1300" dirty="0">
                <a:effectLst/>
              </a:rPr>
              <a:t>메뉴를 클릭</a:t>
            </a:r>
            <a:br>
              <a:rPr lang="en-US" altLang="ko-KR" sz="1300" dirty="0">
                <a:effectLst/>
              </a:rPr>
            </a:br>
            <a:r>
              <a:rPr lang="en-US" altLang="ko-KR" sz="1300" dirty="0" err="1">
                <a:effectLst/>
              </a:rPr>
              <a:t>AccessKey</a:t>
            </a:r>
            <a:r>
              <a:rPr lang="en-US" altLang="ko-KR" sz="1300" dirty="0">
                <a:effectLst/>
              </a:rPr>
              <a:t> </a:t>
            </a:r>
            <a:r>
              <a:rPr lang="ko-KR" altLang="en-US" sz="1300" dirty="0">
                <a:effectLst/>
              </a:rPr>
              <a:t>생성 버튼을 클릭하면 </a:t>
            </a:r>
            <a:r>
              <a:rPr lang="en-US" altLang="ko-KR" sz="1300" dirty="0" err="1">
                <a:effectLst/>
              </a:rPr>
              <a:t>AccessKey</a:t>
            </a:r>
            <a:r>
              <a:rPr lang="en-US" altLang="ko-KR" sz="1300" dirty="0">
                <a:effectLst/>
              </a:rPr>
              <a:t> ID</a:t>
            </a:r>
            <a:r>
              <a:rPr lang="ko-KR" altLang="en-US" sz="1300" dirty="0">
                <a:effectLst/>
              </a:rPr>
              <a:t>와 </a:t>
            </a:r>
            <a:r>
              <a:rPr lang="en-US" altLang="ko-KR" sz="1300" dirty="0">
                <a:effectLst/>
              </a:rPr>
              <a:t>Secret </a:t>
            </a:r>
            <a:r>
              <a:rPr lang="en-US" altLang="ko-KR" sz="1300" dirty="0" err="1">
                <a:effectLst/>
              </a:rPr>
              <a:t>AccessKey</a:t>
            </a:r>
            <a:r>
              <a:rPr lang="ko-KR" altLang="en-US" sz="1300" dirty="0">
                <a:effectLst/>
              </a:rPr>
              <a:t>가 생성</a:t>
            </a:r>
            <a:br>
              <a:rPr lang="en-US" altLang="ko-KR" sz="1300" dirty="0">
                <a:effectLst/>
              </a:rPr>
            </a:br>
            <a:r>
              <a:rPr lang="ko-KR" altLang="en-US" sz="1300" dirty="0">
                <a:effectLst/>
              </a:rPr>
              <a:t>다운로드 버튼을 누르시면 </a:t>
            </a:r>
            <a:r>
              <a:rPr lang="en-US" altLang="ko-KR" sz="1300" dirty="0">
                <a:effectLst/>
              </a:rPr>
              <a:t>kas-credential-{access-key-id}.json</a:t>
            </a:r>
            <a:r>
              <a:rPr lang="ko-KR" altLang="en-US" sz="1300" dirty="0">
                <a:effectLst/>
              </a:rPr>
              <a:t>이라는 파일명으로 생성한 인증 키를 다운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61912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KAS </a:t>
            </a:r>
            <a:r>
              <a:rPr lang="ko-KR" altLang="en-US" sz="1600" dirty="0"/>
              <a:t>사용하기 위해 </a:t>
            </a:r>
            <a:r>
              <a:rPr lang="ko-KR" altLang="en-US" sz="1600" dirty="0">
                <a:effectLst/>
              </a:rPr>
              <a:t>필요한 모듈</a:t>
            </a:r>
            <a:endParaRPr lang="en-US" altLang="ko-KR" sz="160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caver-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-</a:t>
            </a:r>
            <a:r>
              <a:rPr lang="en-US" altLang="ko-KR" sz="1600" dirty="0" err="1"/>
              <a:t>ext</a:t>
            </a:r>
            <a:r>
              <a:rPr lang="en-US" altLang="ko-KR" sz="1600" dirty="0"/>
              <a:t>-kas</a:t>
            </a:r>
          </a:p>
        </p:txBody>
      </p:sp>
    </p:spTree>
    <p:extLst>
      <p:ext uri="{BB962C8B-B14F-4D97-AF65-F5344CB8AC3E}">
        <p14:creationId xmlns:p14="http://schemas.microsoft.com/office/powerpoint/2010/main" val="289096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KAS </a:t>
            </a:r>
            <a:r>
              <a:rPr lang="ko-KR" altLang="en-US" sz="1600" dirty="0"/>
              <a:t>모듈을 변수 </a:t>
            </a:r>
            <a:r>
              <a:rPr lang="en-US" altLang="ko-KR" sz="1600" dirty="0" err="1"/>
              <a:t>CaverExtKAS</a:t>
            </a:r>
            <a:r>
              <a:rPr lang="ko-KR" altLang="en-US" sz="1600" dirty="0"/>
              <a:t>로 선언한다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const </a:t>
            </a:r>
            <a:r>
              <a:rPr lang="en-US" altLang="ko-KR" sz="1600" dirty="0" err="1"/>
              <a:t>CaverExtKAS</a:t>
            </a:r>
            <a:r>
              <a:rPr lang="en-US" altLang="ko-KR" sz="1600" dirty="0"/>
              <a:t> = require('caver-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-</a:t>
            </a:r>
            <a:r>
              <a:rPr lang="en-US" altLang="ko-KR" sz="1600" dirty="0" err="1"/>
              <a:t>ext</a:t>
            </a:r>
            <a:r>
              <a:rPr lang="en-US" altLang="ko-KR" sz="1600" dirty="0"/>
              <a:t>-kas')</a:t>
            </a:r>
          </a:p>
          <a:p>
            <a:r>
              <a:rPr lang="en-US" altLang="ko-KR" sz="1600" dirty="0"/>
              <a:t>const caver = new </a:t>
            </a:r>
            <a:r>
              <a:rPr lang="en-US" altLang="ko-KR" sz="1600" dirty="0" err="1"/>
              <a:t>CaverExtKAS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5192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KAS console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accesskeyId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secretAccessKey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r>
              <a:rPr lang="en-US" altLang="ko-KR" sz="1600" dirty="0" err="1"/>
              <a:t>chainid</a:t>
            </a:r>
            <a:r>
              <a:rPr lang="ko-KR" altLang="en-US" sz="1600" dirty="0"/>
              <a:t>는 </a:t>
            </a:r>
            <a:r>
              <a:rPr lang="en-US" altLang="ko-KR" sz="1600" dirty="0"/>
              <a:t>1001(</a:t>
            </a:r>
            <a:r>
              <a:rPr lang="ko-KR" altLang="en-US" sz="1600" dirty="0" err="1"/>
              <a:t>클레이튼</a:t>
            </a:r>
            <a:r>
              <a:rPr lang="ko-KR" altLang="en-US" sz="1600" dirty="0"/>
              <a:t> 테스트넷 </a:t>
            </a:r>
            <a:r>
              <a:rPr lang="ko-KR" altLang="en-US" sz="1600" dirty="0" err="1"/>
              <a:t>바오밥</a:t>
            </a:r>
            <a:r>
              <a:rPr lang="en-US" altLang="ko-KR" sz="1600" dirty="0"/>
              <a:t>), 8217(</a:t>
            </a:r>
            <a:r>
              <a:rPr lang="ko-KR" altLang="en-US" sz="1600" dirty="0" err="1"/>
              <a:t>클레이튼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메인넷</a:t>
            </a:r>
            <a:r>
              <a:rPr lang="en-US" altLang="ko-KR" sz="1600" dirty="0"/>
              <a:t>)</a:t>
            </a:r>
            <a:r>
              <a:rPr lang="ko-KR" altLang="en-US" sz="1600" dirty="0"/>
              <a:t>중 선택하여 사용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const </a:t>
            </a:r>
            <a:r>
              <a:rPr lang="en-US" altLang="ko-KR" sz="1600" dirty="0" err="1"/>
              <a:t>accessKeyId</a:t>
            </a:r>
            <a:r>
              <a:rPr lang="en-US" altLang="ko-KR" sz="1600" dirty="0"/>
              <a:t> = “{</a:t>
            </a:r>
            <a:r>
              <a:rPr lang="en-US" altLang="ko-KR" sz="1600" dirty="0" err="1"/>
              <a:t>accesskeyId</a:t>
            </a:r>
            <a:r>
              <a:rPr lang="en-US" altLang="ko-KR" sz="1600" dirty="0"/>
              <a:t>}";</a:t>
            </a:r>
          </a:p>
          <a:p>
            <a:r>
              <a:rPr lang="en-US" altLang="ko-KR" sz="1600" dirty="0"/>
              <a:t>const </a:t>
            </a:r>
            <a:r>
              <a:rPr lang="en-US" altLang="ko-KR" sz="1600" dirty="0" err="1"/>
              <a:t>secretAccessKey</a:t>
            </a:r>
            <a:r>
              <a:rPr lang="en-US" altLang="ko-KR" sz="1600" dirty="0"/>
              <a:t> = “{</a:t>
            </a:r>
            <a:r>
              <a:rPr lang="en-US" altLang="ko-KR" sz="1600" dirty="0" err="1"/>
              <a:t>secretAccessKey</a:t>
            </a:r>
            <a:r>
              <a:rPr lang="en-US" altLang="ko-KR" sz="1600" dirty="0"/>
              <a:t>}";</a:t>
            </a:r>
          </a:p>
          <a:p>
            <a:r>
              <a:rPr lang="en-US" altLang="ko-KR" sz="1600" dirty="0"/>
              <a:t>const </a:t>
            </a:r>
            <a:r>
              <a:rPr lang="en-US" altLang="ko-KR" sz="1600" dirty="0" err="1"/>
              <a:t>chainId</a:t>
            </a:r>
            <a:r>
              <a:rPr lang="en-US" altLang="ko-KR" sz="1600" dirty="0"/>
              <a:t> = 1001 // </a:t>
            </a:r>
            <a:r>
              <a:rPr lang="ko-KR" altLang="en-US" sz="1600" dirty="0" err="1"/>
              <a:t>클레이튼</a:t>
            </a:r>
            <a:r>
              <a:rPr lang="ko-KR" altLang="en-US" sz="1600" dirty="0"/>
              <a:t> 테스트 네트워크 접속 </a:t>
            </a:r>
            <a:r>
              <a:rPr lang="en-US" altLang="ko-KR" sz="1600" dirty="0"/>
              <a:t>ID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caver.initKASAPI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chainId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accessKeyId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secretAccessKey</a:t>
            </a:r>
            <a:r>
              <a:rPr lang="en-US" altLang="ko-KR" sz="1600" dirty="0"/>
              <a:t>) //KAS console </a:t>
            </a:r>
            <a:r>
              <a:rPr lang="ko-KR" altLang="en-US" sz="1600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245785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Caver</a:t>
            </a:r>
            <a:r>
              <a:rPr lang="ko-KR" altLang="en-US" sz="1600" dirty="0"/>
              <a:t> </a:t>
            </a:r>
            <a:r>
              <a:rPr lang="en-US" altLang="ko-KR" sz="1600" dirty="0"/>
              <a:t>Keyring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const </a:t>
            </a:r>
            <a:r>
              <a:rPr lang="en-US" altLang="ko-KR" sz="1600" dirty="0" err="1"/>
              <a:t>keyringContainer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caver.keyringContainer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const keyring = </a:t>
            </a:r>
            <a:r>
              <a:rPr lang="en-US" altLang="ko-KR" sz="1600" dirty="0" err="1"/>
              <a:t>keyringContainer.keyring.createFromPrivateKey</a:t>
            </a:r>
            <a:r>
              <a:rPr lang="en-US" altLang="ko-KR" sz="1600" dirty="0"/>
              <a:t>(‘{</a:t>
            </a:r>
            <a:r>
              <a:rPr lang="en-US" altLang="ko-KR" sz="1600" dirty="0" err="1"/>
              <a:t>privateKey</a:t>
            </a:r>
            <a:r>
              <a:rPr lang="en-US" altLang="ko-KR" sz="1600" dirty="0"/>
              <a:t>}')</a:t>
            </a:r>
          </a:p>
          <a:p>
            <a:r>
              <a:rPr lang="en-US" altLang="ko-KR" sz="1600" dirty="0" err="1"/>
              <a:t>keyringContainer.add</a:t>
            </a:r>
            <a:r>
              <a:rPr lang="en-US" altLang="ko-KR" sz="1600" dirty="0"/>
              <a:t>(keyring)       //</a:t>
            </a:r>
            <a:r>
              <a:rPr lang="en-US" altLang="ko-KR" sz="1600" dirty="0" err="1"/>
              <a:t>klaytn</a:t>
            </a:r>
            <a:r>
              <a:rPr lang="en-US" altLang="ko-KR" sz="1600" dirty="0"/>
              <a:t> Keyring </a:t>
            </a:r>
            <a:r>
              <a:rPr lang="ko-KR" altLang="en-US" sz="1600" dirty="0"/>
              <a:t>설정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KAS</a:t>
            </a:r>
            <a:r>
              <a:rPr lang="ko-KR" altLang="en-US" sz="1600" b="1" dirty="0"/>
              <a:t> 사용시에는 </a:t>
            </a:r>
            <a:r>
              <a:rPr lang="en-US" altLang="ko-KR" sz="1600" b="1" dirty="0"/>
              <a:t>KAS wallet</a:t>
            </a:r>
            <a:r>
              <a:rPr lang="ko-KR" altLang="en-US" sz="1600" b="1" dirty="0"/>
              <a:t>에 있는 계정이 아닐 경우에는 따로 </a:t>
            </a:r>
            <a:r>
              <a:rPr lang="ko-KR" altLang="en-US" sz="1600" b="1" dirty="0" err="1"/>
              <a:t>키링을</a:t>
            </a:r>
            <a:r>
              <a:rPr lang="ko-KR" altLang="en-US" sz="1600" b="1" dirty="0"/>
              <a:t> 보관하는 </a:t>
            </a:r>
            <a:r>
              <a:rPr lang="en-US" altLang="ko-KR" sz="1600" b="1" dirty="0" err="1"/>
              <a:t>KeyringContainer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인스턴스를 생성해서 사용해야 합니다</a:t>
            </a:r>
          </a:p>
        </p:txBody>
      </p:sp>
    </p:spTree>
    <p:extLst>
      <p:ext uri="{BB962C8B-B14F-4D97-AF65-F5344CB8AC3E}">
        <p14:creationId xmlns:p14="http://schemas.microsoft.com/office/powerpoint/2010/main" val="81113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wallet</a:t>
            </a:r>
            <a:r>
              <a:rPr lang="ko-KR" altLang="en-US" sz="1600" dirty="0"/>
              <a:t>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async function </a:t>
            </a:r>
            <a:r>
              <a:rPr lang="en-US" altLang="ko-KR" sz="1600" dirty="0" err="1"/>
              <a:t>create_wallet</a:t>
            </a:r>
            <a:r>
              <a:rPr lang="en-US" altLang="ko-KR" sz="1600" dirty="0"/>
              <a:t>(){     //wallet </a:t>
            </a:r>
            <a:r>
              <a:rPr lang="ko-KR" altLang="en-US" sz="1600" dirty="0"/>
              <a:t>생성 </a:t>
            </a:r>
            <a:r>
              <a:rPr lang="en-US" altLang="ko-KR" sz="1600" dirty="0"/>
              <a:t>function</a:t>
            </a:r>
          </a:p>
          <a:p>
            <a:r>
              <a:rPr lang="en-US" altLang="ko-KR" sz="1600" dirty="0"/>
              <a:t>    const wallet = await </a:t>
            </a:r>
            <a:r>
              <a:rPr lang="en-US" altLang="ko-KR" sz="1600" dirty="0" err="1"/>
              <a:t>caver.kas.wallet.createAccount</a:t>
            </a:r>
            <a:r>
              <a:rPr lang="en-US" altLang="ko-KR" sz="1600" dirty="0"/>
              <a:t>()   //wallet </a:t>
            </a:r>
            <a:r>
              <a:rPr lang="ko-KR" altLang="en-US" sz="1600" dirty="0"/>
              <a:t>생성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console.log(wallet);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 err="1"/>
              <a:t>caver.kas.wallet.createAccount</a:t>
            </a:r>
            <a:r>
              <a:rPr lang="ko-KR" altLang="en-US" sz="1600" b="1" dirty="0"/>
              <a:t>를 이용하여 새로운 지갑 주소를 생성한다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생성된 지갑은 </a:t>
            </a:r>
            <a:r>
              <a:rPr lang="en-US" altLang="ko-KR" sz="1600" b="1" dirty="0"/>
              <a:t>console.log</a:t>
            </a:r>
            <a:r>
              <a:rPr lang="ko-KR" altLang="en-US" sz="1600" b="1" dirty="0"/>
              <a:t>를 이용하여 출력한다</a:t>
            </a:r>
            <a:r>
              <a:rPr lang="en-US" altLang="ko-KR" sz="1600" b="1" dirty="0"/>
              <a:t>. 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2077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 err="1">
                <a:solidFill>
                  <a:schemeClr val="tx1"/>
                </a:solidFill>
                <a:latin typeface="+mn-lt"/>
              </a:rPr>
              <a:t>클레이튼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truffle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배포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9823508" cy="476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Truffle-config </a:t>
            </a:r>
            <a:r>
              <a:rPr lang="ko-KR" altLang="en-US" sz="1200" b="1" dirty="0"/>
              <a:t>수정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const </a:t>
            </a:r>
            <a:r>
              <a:rPr lang="en-US" altLang="ko-KR" sz="1200" dirty="0" err="1"/>
              <a:t>HDWalletProvider</a:t>
            </a:r>
            <a:r>
              <a:rPr lang="en-US" altLang="ko-KR" sz="1200" dirty="0"/>
              <a:t> = require("@truffle/</a:t>
            </a:r>
            <a:r>
              <a:rPr lang="en-US" altLang="ko-KR" sz="1200" dirty="0" err="1"/>
              <a:t>hdwallet</a:t>
            </a:r>
            <a:r>
              <a:rPr lang="en-US" altLang="ko-KR" sz="1200" dirty="0"/>
              <a:t>-provider");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const NETWORK_ID = '1001’    //1001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클레이튼</a:t>
            </a:r>
            <a:r>
              <a:rPr lang="ko-KR" altLang="en-US" sz="1200" dirty="0"/>
              <a:t> </a:t>
            </a:r>
            <a:r>
              <a:rPr lang="en-US" altLang="ko-KR" sz="1200" dirty="0"/>
              <a:t>baobab </a:t>
            </a:r>
            <a:r>
              <a:rPr lang="ko-KR" altLang="en-US" sz="1200" dirty="0"/>
              <a:t>테스트넷 네트워크</a:t>
            </a:r>
            <a:r>
              <a:rPr lang="en-US" altLang="ko-KR" sz="1200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const GASLIMIT = '8500000’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const URL = `https://api.baobab.klaytn.net:8651`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const PRIVATE_KEY = ‘</a:t>
            </a:r>
            <a:r>
              <a:rPr lang="ko-KR" altLang="en-US" sz="1200" dirty="0"/>
              <a:t>카카오 </a:t>
            </a:r>
            <a:r>
              <a:rPr lang="en-US" altLang="ko-KR" sz="1200" dirty="0"/>
              <a:t>wallet private key’	//</a:t>
            </a:r>
            <a:r>
              <a:rPr lang="en-US" altLang="ko-KR" sz="1200" dirty="0" err="1"/>
              <a:t>kakao</a:t>
            </a:r>
            <a:r>
              <a:rPr lang="en-US" altLang="ko-KR" sz="1200" dirty="0"/>
              <a:t> wallet </a:t>
            </a:r>
            <a:r>
              <a:rPr lang="ko-KR" altLang="en-US" sz="1200" dirty="0"/>
              <a:t>홈페이지에서 지갑 생성 후 나오는 </a:t>
            </a:r>
            <a:r>
              <a:rPr lang="en-US" altLang="ko-KR" sz="1200" dirty="0"/>
              <a:t>private Key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module.exports</a:t>
            </a:r>
            <a:r>
              <a:rPr lang="en-US" altLang="ko-KR" sz="12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networks: {baobab: {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provider: () =&gt; new </a:t>
            </a:r>
            <a:r>
              <a:rPr lang="en-US" altLang="ko-KR" sz="1200" dirty="0" err="1"/>
              <a:t>HDWalletProvider</a:t>
            </a:r>
            <a:r>
              <a:rPr lang="en-US" altLang="ko-KR" sz="1200" dirty="0"/>
              <a:t>(PRIVATE_KEY, URL),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network_id</a:t>
            </a:r>
            <a:r>
              <a:rPr lang="en-US" altLang="ko-KR" sz="1200" dirty="0"/>
              <a:t>: NETWORK_ID,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gas: GASLIMIT,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gasPrice</a:t>
            </a:r>
            <a:r>
              <a:rPr lang="en-US" altLang="ko-KR" sz="1200" dirty="0"/>
              <a:t>: null,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},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},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74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KAS token </a:t>
            </a:r>
            <a:r>
              <a:rPr lang="ko-KR" altLang="en-US" sz="1600" dirty="0"/>
              <a:t>생성 </a:t>
            </a:r>
            <a:r>
              <a:rPr lang="en-US" altLang="ko-KR" sz="1600" dirty="0"/>
              <a:t>(kip7 token)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async function </a:t>
            </a:r>
            <a:r>
              <a:rPr lang="en-US" altLang="ko-KR" sz="1600" dirty="0" err="1"/>
              <a:t>create_token</a:t>
            </a:r>
            <a:r>
              <a:rPr lang="en-US" altLang="ko-KR" sz="1600" dirty="0"/>
              <a:t>(){      //</a:t>
            </a:r>
            <a:r>
              <a:rPr lang="ko-KR" altLang="en-US" sz="1600" dirty="0"/>
              <a:t>토큰 생성 </a:t>
            </a:r>
            <a:r>
              <a:rPr lang="en-US" altLang="ko-KR" sz="1600" dirty="0"/>
              <a:t>function</a:t>
            </a:r>
          </a:p>
          <a:p>
            <a:r>
              <a:rPr lang="en-US" altLang="ko-KR" sz="1600" dirty="0"/>
              <a:t>    const kip7 = await caver.kct.kip7.deploy({</a:t>
            </a:r>
          </a:p>
          <a:p>
            <a:r>
              <a:rPr lang="en-US" altLang="ko-KR" sz="1600" dirty="0"/>
              <a:t>        name: '</a:t>
            </a:r>
            <a:r>
              <a:rPr lang="en-US" altLang="ko-KR" sz="1600" dirty="0" err="1"/>
              <a:t>kairos</a:t>
            </a:r>
            <a:r>
              <a:rPr lang="en-US" altLang="ko-KR" sz="1600" dirty="0"/>
              <a:t>',     //</a:t>
            </a:r>
            <a:r>
              <a:rPr lang="ko-KR" altLang="en-US" sz="1600" dirty="0"/>
              <a:t>토큰 이름</a:t>
            </a:r>
          </a:p>
          <a:p>
            <a:r>
              <a:rPr lang="ko-KR" altLang="en-US" sz="1600" dirty="0"/>
              <a:t>        </a:t>
            </a:r>
            <a:r>
              <a:rPr lang="en-US" altLang="ko-KR" sz="1600" dirty="0"/>
              <a:t>symbol: 'KR',       //</a:t>
            </a:r>
            <a:r>
              <a:rPr lang="ko-KR" altLang="en-US" sz="1600" dirty="0"/>
              <a:t>토큰 심볼</a:t>
            </a:r>
          </a:p>
          <a:p>
            <a:r>
              <a:rPr lang="ko-KR" altLang="en-US" sz="1600" dirty="0"/>
              <a:t>        </a:t>
            </a:r>
            <a:r>
              <a:rPr lang="en-US" altLang="ko-KR" sz="1600" dirty="0"/>
              <a:t>decimals: 0,        //</a:t>
            </a:r>
            <a:r>
              <a:rPr lang="ko-KR" altLang="en-US" sz="1600" dirty="0"/>
              <a:t>토큰의 소수점 자리 수</a:t>
            </a:r>
          </a:p>
          <a:p>
            <a:r>
              <a:rPr lang="ko-KR" altLang="en-US" sz="1600" dirty="0"/>
              <a:t>        </a:t>
            </a:r>
            <a:r>
              <a:rPr lang="en-US" altLang="ko-KR" sz="1600" dirty="0" err="1"/>
              <a:t>initialSupply</a:t>
            </a:r>
            <a:r>
              <a:rPr lang="en-US" altLang="ko-KR" sz="1600" dirty="0"/>
              <a:t>: '100000000', //</a:t>
            </a:r>
            <a:r>
              <a:rPr lang="ko-KR" altLang="en-US" sz="1600" dirty="0"/>
              <a:t>토큰의 </a:t>
            </a:r>
            <a:r>
              <a:rPr lang="ko-KR" altLang="en-US" sz="1600" dirty="0" err="1"/>
              <a:t>발행량</a:t>
            </a:r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}, </a:t>
            </a:r>
            <a:r>
              <a:rPr lang="en-US" altLang="ko-KR" sz="1600" dirty="0" err="1"/>
              <a:t>keyring.address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keyringContainer</a:t>
            </a:r>
            <a:r>
              <a:rPr lang="en-US" altLang="ko-KR" sz="1600" dirty="0"/>
              <a:t>) // </a:t>
            </a:r>
            <a:r>
              <a:rPr lang="en-US" altLang="ko-KR" sz="1600" dirty="0" err="1"/>
              <a:t>keyringContainer</a:t>
            </a:r>
            <a:r>
              <a:rPr lang="ko-KR" altLang="en-US" sz="1600" dirty="0"/>
              <a:t>를 이용하여 주소 등록</a:t>
            </a:r>
            <a:endParaRPr lang="en-US" altLang="ko-KR" sz="1600" dirty="0"/>
          </a:p>
          <a:p>
            <a:r>
              <a:rPr lang="en-US" altLang="ko-KR" sz="1600" dirty="0"/>
              <a:t>    console.log(kip7._address)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caver.kct.kip7.deploy</a:t>
            </a:r>
            <a:r>
              <a:rPr lang="ko-KR" altLang="en-US" sz="1600" b="1" dirty="0"/>
              <a:t>를 이용하여 새로운 토큰은 생성한다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deploy</a:t>
            </a:r>
            <a:r>
              <a:rPr lang="ko-KR" altLang="en-US" sz="1600" b="1" dirty="0"/>
              <a:t>를 발생시키는 주소로는 </a:t>
            </a:r>
            <a:r>
              <a:rPr lang="en-US" altLang="ko-KR" sz="1600" b="1" dirty="0" err="1"/>
              <a:t>keyringContainer</a:t>
            </a:r>
            <a:r>
              <a:rPr lang="ko-KR" altLang="en-US" sz="1600" b="1" dirty="0"/>
              <a:t>의 주소를 사용한다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생성된 </a:t>
            </a:r>
            <a:r>
              <a:rPr lang="en-US" altLang="ko-KR" sz="1600" b="1" dirty="0"/>
              <a:t>kip7 token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address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console.log</a:t>
            </a:r>
            <a:r>
              <a:rPr lang="ko-KR" altLang="en-US" sz="1600" b="1" dirty="0"/>
              <a:t>를 이용하여 출력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4145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token </a:t>
            </a:r>
            <a:r>
              <a:rPr lang="ko-KR" altLang="en-US" sz="1600" dirty="0"/>
              <a:t>송금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async function </a:t>
            </a:r>
            <a:r>
              <a:rPr lang="en-US" altLang="ko-KR" sz="1600" dirty="0" err="1"/>
              <a:t>token_trans</a:t>
            </a:r>
            <a:r>
              <a:rPr lang="en-US" altLang="ko-KR" sz="1600" dirty="0"/>
              <a:t>(){       //token </a:t>
            </a:r>
            <a:r>
              <a:rPr lang="ko-KR" altLang="en-US" sz="1600" dirty="0"/>
              <a:t>송금 </a:t>
            </a:r>
            <a:r>
              <a:rPr lang="en-US" altLang="ko-KR" sz="1600" dirty="0"/>
              <a:t>function</a:t>
            </a:r>
          </a:p>
          <a:p>
            <a:r>
              <a:rPr lang="en-US" altLang="ko-KR" sz="1600" dirty="0"/>
              <a:t>    const kip7 = new caver.kct.kip7(‘{token Address}')       //</a:t>
            </a:r>
            <a:r>
              <a:rPr lang="ko-KR" altLang="en-US" sz="1600" dirty="0"/>
              <a:t>생성된 토큰의 </a:t>
            </a:r>
            <a:r>
              <a:rPr lang="en-US" altLang="ko-KR" sz="1600" dirty="0"/>
              <a:t>Address </a:t>
            </a:r>
            <a:r>
              <a:rPr lang="ko-KR" altLang="en-US" sz="1600" dirty="0"/>
              <a:t>입력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kip7.setWallet(</a:t>
            </a:r>
            <a:r>
              <a:rPr lang="en-US" altLang="ko-KR" sz="1600" dirty="0" err="1"/>
              <a:t>keyringContainer</a:t>
            </a:r>
            <a:r>
              <a:rPr lang="en-US" altLang="ko-KR" sz="1600" dirty="0"/>
              <a:t>)        //kip7 </a:t>
            </a:r>
            <a:r>
              <a:rPr lang="ko-KR" altLang="en-US" sz="1600" dirty="0"/>
              <a:t>내의 </a:t>
            </a:r>
            <a:r>
              <a:rPr lang="en-US" altLang="ko-KR" sz="1600" dirty="0"/>
              <a:t>wallet </a:t>
            </a:r>
            <a:r>
              <a:rPr lang="ko-KR" altLang="en-US" sz="1600" dirty="0"/>
              <a:t>설정        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const receipt = await kip7.transfer(‘{wallet</a:t>
            </a:r>
            <a:r>
              <a:rPr lang="ko-KR" altLang="en-US" sz="1600" dirty="0"/>
              <a:t> </a:t>
            </a:r>
            <a:r>
              <a:rPr lang="en-US" altLang="ko-KR" sz="1600" dirty="0"/>
              <a:t>Address}’, ‘{</a:t>
            </a:r>
            <a:r>
              <a:rPr lang="ko-KR" altLang="en-US" sz="1600" dirty="0"/>
              <a:t>토큰수량</a:t>
            </a:r>
            <a:r>
              <a:rPr lang="en-US" altLang="ko-KR" sz="1600" dirty="0"/>
              <a:t>}’, { from: </a:t>
            </a:r>
            <a:r>
              <a:rPr lang="en-US" altLang="ko-KR" sz="1600" dirty="0" err="1"/>
              <a:t>keyring.address</a:t>
            </a:r>
            <a:r>
              <a:rPr lang="en-US" altLang="ko-KR" sz="1600" dirty="0"/>
              <a:t> })       //transfer('</a:t>
            </a:r>
            <a:r>
              <a:rPr lang="ko-KR" altLang="en-US" sz="1600" dirty="0"/>
              <a:t>토큰 받는 주소</a:t>
            </a:r>
            <a:r>
              <a:rPr lang="en-US" altLang="ko-KR" sz="1600" dirty="0"/>
              <a:t>', </a:t>
            </a:r>
            <a:r>
              <a:rPr lang="ko-KR" altLang="en-US" sz="1600" dirty="0"/>
              <a:t>토큰 양</a:t>
            </a:r>
            <a:r>
              <a:rPr lang="en-US" altLang="ko-KR" sz="1600" dirty="0"/>
              <a:t>, {from:'</a:t>
            </a:r>
            <a:r>
              <a:rPr lang="ko-KR" altLang="en-US" sz="1600" dirty="0" err="1"/>
              <a:t>트랜젝션을</a:t>
            </a:r>
            <a:r>
              <a:rPr lang="ko-KR" altLang="en-US" sz="1600" dirty="0"/>
              <a:t> 일으키는 주소</a:t>
            </a:r>
            <a:r>
              <a:rPr lang="en-US" altLang="ko-KR" sz="1600" dirty="0"/>
              <a:t>'})</a:t>
            </a:r>
          </a:p>
          <a:p>
            <a:r>
              <a:rPr lang="en-US" altLang="ko-KR" sz="1600" dirty="0"/>
              <a:t>    console.log(receipt);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변수 </a:t>
            </a:r>
            <a:r>
              <a:rPr lang="en-US" altLang="ko-KR" sz="1600" b="1" dirty="0"/>
              <a:t>kip7</a:t>
            </a:r>
            <a:r>
              <a:rPr lang="ko-KR" altLang="en-US" sz="1600" b="1" dirty="0"/>
              <a:t>에 생성한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을 선언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변수 </a:t>
            </a:r>
            <a:r>
              <a:rPr lang="en-US" altLang="ko-KR" sz="1600" b="1" dirty="0"/>
              <a:t>kip7</a:t>
            </a:r>
            <a:r>
              <a:rPr lang="ko-KR" altLang="en-US" sz="1600" b="1" dirty="0"/>
              <a:t>에 </a:t>
            </a:r>
            <a:r>
              <a:rPr lang="en-US" altLang="ko-KR" sz="1600" b="1" dirty="0" err="1"/>
              <a:t>keyringContainer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wallet</a:t>
            </a:r>
            <a:r>
              <a:rPr lang="ko-KR" altLang="en-US" sz="1600" b="1" dirty="0"/>
              <a:t>으로 설정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kip7.tranfer</a:t>
            </a:r>
            <a:r>
              <a:rPr lang="ko-KR" altLang="en-US" sz="1600" b="1" dirty="0"/>
              <a:t>를 이용하여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을 송금한다</a:t>
            </a:r>
            <a:r>
              <a:rPr lang="en-US" altLang="ko-KR" sz="1600" b="1" dirty="0"/>
              <a:t>.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7373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token </a:t>
            </a:r>
            <a:r>
              <a:rPr lang="ko-KR" altLang="en-US" sz="1600" dirty="0"/>
              <a:t>조회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async function </a:t>
            </a:r>
            <a:r>
              <a:rPr lang="en-US" altLang="ko-KR" sz="1600" dirty="0" err="1"/>
              <a:t>balanceOf</a:t>
            </a:r>
            <a:r>
              <a:rPr lang="en-US" altLang="ko-KR" sz="1600" dirty="0"/>
              <a:t>(){</a:t>
            </a:r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const receipt = await kip7.balanceOf(‘{</a:t>
            </a:r>
            <a:r>
              <a:rPr lang="ko-KR" altLang="en-US" sz="1600" dirty="0"/>
              <a:t>조회할 </a:t>
            </a:r>
            <a:r>
              <a:rPr lang="en-US" altLang="ko-KR" sz="1600" dirty="0"/>
              <a:t>wallet Address}’)  //</a:t>
            </a:r>
            <a:r>
              <a:rPr lang="en-US" altLang="ko-KR" sz="1600" dirty="0" err="1"/>
              <a:t>balanceOf</a:t>
            </a:r>
            <a:r>
              <a:rPr lang="en-US" altLang="ko-KR" sz="1600" dirty="0"/>
              <a:t>(‘</a:t>
            </a:r>
            <a:r>
              <a:rPr lang="ko-KR" altLang="en-US" sz="1600" dirty="0"/>
              <a:t>토큰 조회할 주소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    console.log(receipt);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kip7.balanceOf</a:t>
            </a:r>
            <a:r>
              <a:rPr lang="ko-KR" altLang="en-US" sz="1600" b="1" dirty="0"/>
              <a:t>를 이용하여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의 양을 조회한다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Transaction </a:t>
            </a:r>
            <a:r>
              <a:rPr lang="ko-KR" altLang="en-US" sz="1600" b="1" dirty="0"/>
              <a:t>결과를 </a:t>
            </a:r>
            <a:r>
              <a:rPr lang="en-US" altLang="ko-KR" sz="1600" b="1" dirty="0"/>
              <a:t>console.log</a:t>
            </a:r>
            <a:r>
              <a:rPr lang="ko-KR" altLang="en-US" sz="1600" b="1" dirty="0"/>
              <a:t>를 이용하여 출력한다</a:t>
            </a:r>
            <a:r>
              <a:rPr lang="en-US" altLang="ko-KR" sz="1600" b="1" dirty="0"/>
              <a:t>.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767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token </a:t>
            </a:r>
            <a:r>
              <a:rPr lang="ko-KR" altLang="en-US" sz="1600" dirty="0"/>
              <a:t>조회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async function </a:t>
            </a:r>
            <a:r>
              <a:rPr lang="en-US" altLang="ko-KR" sz="1600" dirty="0" err="1"/>
              <a:t>balanceOf</a:t>
            </a:r>
            <a:r>
              <a:rPr lang="en-US" altLang="ko-KR" sz="1600" dirty="0"/>
              <a:t>(){</a:t>
            </a:r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const receipt = await kip7.balanceOf(‘{</a:t>
            </a:r>
            <a:r>
              <a:rPr lang="ko-KR" altLang="en-US" sz="1600" dirty="0"/>
              <a:t>조회할 </a:t>
            </a:r>
            <a:r>
              <a:rPr lang="en-US" altLang="ko-KR" sz="1600" dirty="0"/>
              <a:t>wallet Address}’)  //</a:t>
            </a:r>
            <a:r>
              <a:rPr lang="en-US" altLang="ko-KR" sz="1600" dirty="0" err="1"/>
              <a:t>balanceOf</a:t>
            </a:r>
            <a:r>
              <a:rPr lang="en-US" altLang="ko-KR" sz="1600" dirty="0"/>
              <a:t>(‘</a:t>
            </a:r>
            <a:r>
              <a:rPr lang="ko-KR" altLang="en-US" sz="1600" dirty="0"/>
              <a:t>토큰 조회할 주소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    console.log(receipt);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kip7.balanceOf</a:t>
            </a:r>
            <a:r>
              <a:rPr lang="ko-KR" altLang="en-US" sz="1600" b="1" dirty="0"/>
              <a:t>를 이용하여 </a:t>
            </a:r>
            <a:r>
              <a:rPr lang="en-US" altLang="ko-KR" sz="1600" b="1" dirty="0"/>
              <a:t>token</a:t>
            </a:r>
            <a:r>
              <a:rPr lang="ko-KR" altLang="en-US" sz="1600" b="1" dirty="0"/>
              <a:t>의 양을 조회한다</a:t>
            </a:r>
            <a:r>
              <a:rPr lang="en-US" altLang="ko-KR" sz="16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Transaction </a:t>
            </a:r>
            <a:r>
              <a:rPr lang="ko-KR" altLang="en-US" sz="1600" b="1" dirty="0"/>
              <a:t>결과를 </a:t>
            </a:r>
            <a:r>
              <a:rPr lang="en-US" altLang="ko-KR" sz="1600" b="1" dirty="0"/>
              <a:t>console.log</a:t>
            </a:r>
            <a:r>
              <a:rPr lang="ko-KR" altLang="en-US" sz="1600" b="1" dirty="0"/>
              <a:t>를 이용하여 출력한다</a:t>
            </a:r>
            <a:r>
              <a:rPr lang="en-US" altLang="ko-KR" sz="1600" b="1" dirty="0"/>
              <a:t>.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5968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KAS 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nodejs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이용하여 토큰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kaikas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다운로드 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b="1" dirty="0">
                <a:hlinkClick r:id="rId2"/>
              </a:rPr>
              <a:t>https://chrome.google.com/webstore/detail/kaikas/jblndlipeogpafnldhgmapagcccfchpi</a:t>
            </a:r>
            <a:endParaRPr lang="en-US" altLang="ko-KR" sz="1600" b="1" dirty="0"/>
          </a:p>
          <a:p>
            <a:r>
              <a:rPr lang="ko-KR" altLang="en-US" sz="1600" dirty="0"/>
              <a:t>구글 크롬을 이용하여 설치한다</a:t>
            </a:r>
            <a:r>
              <a:rPr lang="en-US" altLang="ko-KR" sz="1600" dirty="0"/>
              <a:t>. </a:t>
            </a:r>
          </a:p>
          <a:p>
            <a:endParaRPr lang="en-US" altLang="ko-KR" sz="1600" b="1" dirty="0"/>
          </a:p>
          <a:p>
            <a:r>
              <a:rPr lang="en-US" altLang="ko-KR" sz="1600" b="1" dirty="0" err="1"/>
              <a:t>kaikas</a:t>
            </a:r>
            <a:r>
              <a:rPr lang="ko-KR" altLang="en-US" sz="1600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13F71-68AA-4F7B-B81A-6E4580507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23" b="60958"/>
          <a:stretch/>
        </p:blipFill>
        <p:spPr>
          <a:xfrm>
            <a:off x="2523651" y="3827338"/>
            <a:ext cx="5197838" cy="27089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53ECAC-7114-443B-B0E3-47EA24FF4EB1}"/>
              </a:ext>
            </a:extLst>
          </p:cNvPr>
          <p:cNvSpPr/>
          <p:nvPr/>
        </p:nvSpPr>
        <p:spPr>
          <a:xfrm>
            <a:off x="6643327" y="4046884"/>
            <a:ext cx="233464" cy="26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7AE5AD-3B3E-4C68-A7C7-BF07976AD951}"/>
              </a:ext>
            </a:extLst>
          </p:cNvPr>
          <p:cNvCxnSpPr>
            <a:stCxn id="7" idx="3"/>
          </p:cNvCxnSpPr>
          <p:nvPr/>
        </p:nvCxnSpPr>
        <p:spPr>
          <a:xfrm flipV="1">
            <a:off x="6876791" y="4173344"/>
            <a:ext cx="1196502" cy="4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072493-784C-482C-AD46-598AB5629DD9}"/>
              </a:ext>
            </a:extLst>
          </p:cNvPr>
          <p:cNvSpPr txBox="1"/>
          <p:nvPr/>
        </p:nvSpPr>
        <p:spPr>
          <a:xfrm>
            <a:off x="8073293" y="398867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 프로그램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0A2BD9-AEE0-4BE0-BAD7-393FC210CB44}"/>
              </a:ext>
            </a:extLst>
          </p:cNvPr>
          <p:cNvSpPr/>
          <p:nvPr/>
        </p:nvSpPr>
        <p:spPr>
          <a:xfrm>
            <a:off x="6312587" y="5301752"/>
            <a:ext cx="248016" cy="204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53080C-1039-4BE5-83E5-E91490C3DA53}"/>
              </a:ext>
            </a:extLst>
          </p:cNvPr>
          <p:cNvCxnSpPr>
            <a:stCxn id="10" idx="3"/>
          </p:cNvCxnSpPr>
          <p:nvPr/>
        </p:nvCxnSpPr>
        <p:spPr>
          <a:xfrm>
            <a:off x="6560603" y="5403893"/>
            <a:ext cx="1512690" cy="4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E8C132-2D1B-4BFD-BF67-F0B43B232260}"/>
              </a:ext>
            </a:extLst>
          </p:cNvPr>
          <p:cNvSpPr txBox="1"/>
          <p:nvPr/>
        </p:nvSpPr>
        <p:spPr>
          <a:xfrm>
            <a:off x="8073293" y="52455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고정 클릭</a:t>
            </a:r>
          </a:p>
        </p:txBody>
      </p:sp>
    </p:spTree>
    <p:extLst>
      <p:ext uri="{BB962C8B-B14F-4D97-AF65-F5344CB8AC3E}">
        <p14:creationId xmlns:p14="http://schemas.microsoft.com/office/powerpoint/2010/main" val="105665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800" b="1" i="0" dirty="0">
                <a:solidFill>
                  <a:srgbClr val="242A31"/>
                </a:solidFill>
                <a:effectLst/>
                <a:latin typeface="+mn-lt"/>
              </a:rPr>
              <a:t>KAS</a:t>
            </a:r>
            <a:r>
              <a:rPr lang="ko-KR" altLang="en-US" sz="2800" b="1" i="0" dirty="0">
                <a:solidFill>
                  <a:srgbClr val="242A31"/>
                </a:solidFill>
                <a:effectLst/>
                <a:latin typeface="+mn-lt"/>
              </a:rPr>
              <a:t>에서 등록한 토큰 </a:t>
            </a:r>
            <a:r>
              <a:rPr lang="en-US" altLang="ko-KR" sz="2800" b="1" i="0" dirty="0" err="1">
                <a:solidFill>
                  <a:srgbClr val="242A31"/>
                </a:solidFill>
                <a:effectLst/>
                <a:latin typeface="+mn-lt"/>
              </a:rPr>
              <a:t>kaikas</a:t>
            </a:r>
            <a:r>
              <a:rPr lang="ko-KR" altLang="en-US" sz="2800" b="1" i="0" dirty="0">
                <a:solidFill>
                  <a:srgbClr val="242A31"/>
                </a:solidFill>
                <a:effectLst/>
                <a:latin typeface="+mn-lt"/>
              </a:rPr>
              <a:t>에서 확인하기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kaikas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지갑 생성</a:t>
            </a:r>
            <a:endParaRPr lang="en-US" altLang="ko-KR" sz="16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674644-3861-46B8-96B7-8AB6670BEF07}"/>
              </a:ext>
            </a:extLst>
          </p:cNvPr>
          <p:cNvGrpSpPr/>
          <p:nvPr/>
        </p:nvGrpSpPr>
        <p:grpSpPr>
          <a:xfrm>
            <a:off x="1835700" y="2536493"/>
            <a:ext cx="8153233" cy="3346314"/>
            <a:chOff x="914400" y="1673158"/>
            <a:chExt cx="10192602" cy="41833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350E-CD13-4630-96A2-5B19E32C3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673158"/>
              <a:ext cx="2548150" cy="41833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76F3A0-3C23-40FA-91A2-E3B998CF8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2550" y="1673158"/>
              <a:ext cx="2548151" cy="418332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4431A9-51D6-4517-958E-D4E5589A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0700" y="1673158"/>
              <a:ext cx="2548151" cy="418332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E46A287-4D80-4F3F-A26B-DF57A422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8851" y="1673158"/>
              <a:ext cx="2548151" cy="418332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4CA3AC-A1E0-4654-9D90-15163B4E8158}"/>
              </a:ext>
            </a:extLst>
          </p:cNvPr>
          <p:cNvSpPr txBox="1"/>
          <p:nvPr/>
        </p:nvSpPr>
        <p:spPr>
          <a:xfrm>
            <a:off x="2029147" y="588280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46FEE-CBC1-4D46-A551-C021D1377CF7}"/>
              </a:ext>
            </a:extLst>
          </p:cNvPr>
          <p:cNvSpPr txBox="1"/>
          <p:nvPr/>
        </p:nvSpPr>
        <p:spPr>
          <a:xfrm>
            <a:off x="4067455" y="588280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계정이름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855A1-E5BB-450C-B9C1-7979ECA66066}"/>
              </a:ext>
            </a:extLst>
          </p:cNvPr>
          <p:cNvSpPr txBox="1"/>
          <p:nvPr/>
        </p:nvSpPr>
        <p:spPr>
          <a:xfrm>
            <a:off x="6064887" y="58828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시드</a:t>
            </a:r>
            <a:r>
              <a:rPr lang="ko-KR" altLang="en-US" dirty="0"/>
              <a:t> 구문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DE0EE-FCFA-430A-90DB-B2FB589D33BF}"/>
              </a:ext>
            </a:extLst>
          </p:cNvPr>
          <p:cNvSpPr txBox="1"/>
          <p:nvPr/>
        </p:nvSpPr>
        <p:spPr>
          <a:xfrm>
            <a:off x="8290746" y="588280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kaikas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442380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800" b="1" i="0" dirty="0">
                <a:solidFill>
                  <a:srgbClr val="242A31"/>
                </a:solidFill>
                <a:effectLst/>
                <a:latin typeface="+mn-lt"/>
              </a:rPr>
              <a:t>KAS</a:t>
            </a:r>
            <a:r>
              <a:rPr lang="ko-KR" altLang="en-US" sz="2800" b="1" i="0" dirty="0">
                <a:solidFill>
                  <a:srgbClr val="242A31"/>
                </a:solidFill>
                <a:effectLst/>
                <a:latin typeface="+mn-lt"/>
              </a:rPr>
              <a:t>에서 등록한 토큰 </a:t>
            </a:r>
            <a:r>
              <a:rPr lang="en-US" altLang="ko-KR" sz="2800" b="1" i="0" dirty="0" err="1">
                <a:solidFill>
                  <a:srgbClr val="242A31"/>
                </a:solidFill>
                <a:effectLst/>
                <a:latin typeface="+mn-lt"/>
              </a:rPr>
              <a:t>kaikas</a:t>
            </a:r>
            <a:r>
              <a:rPr lang="ko-KR" altLang="en-US" sz="2800" b="1" i="0" dirty="0">
                <a:solidFill>
                  <a:srgbClr val="242A31"/>
                </a:solidFill>
                <a:effectLst/>
                <a:latin typeface="+mn-lt"/>
              </a:rPr>
              <a:t>에서 확인하기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kaikas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토큰 추가</a:t>
            </a:r>
            <a:endParaRPr lang="en-US" altLang="ko-KR" sz="16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2FB7BAD-4688-426E-841C-3A44797A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5" y="2512476"/>
            <a:ext cx="2122129" cy="34839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9876CA-B9C0-4289-BFA8-AAEA0289D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56" y="2512475"/>
            <a:ext cx="2122129" cy="34839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5CA08E-B6EE-4692-82B7-E9109CCF6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487" y="2512475"/>
            <a:ext cx="2122130" cy="34839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2FEA5B-6ECA-40CA-A3E2-29FE962DC363}"/>
              </a:ext>
            </a:extLst>
          </p:cNvPr>
          <p:cNvSpPr/>
          <p:nvPr/>
        </p:nvSpPr>
        <p:spPr>
          <a:xfrm>
            <a:off x="1668427" y="3164230"/>
            <a:ext cx="554477" cy="26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0682E7-F326-42B4-B062-A0FFA0800A02}"/>
              </a:ext>
            </a:extLst>
          </p:cNvPr>
          <p:cNvCxnSpPr>
            <a:stCxn id="18" idx="3"/>
          </p:cNvCxnSpPr>
          <p:nvPr/>
        </p:nvCxnSpPr>
        <p:spPr>
          <a:xfrm>
            <a:off x="2222904" y="3295554"/>
            <a:ext cx="2719752" cy="48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A56631-AEFA-4379-A963-4231C8FC895D}"/>
              </a:ext>
            </a:extLst>
          </p:cNvPr>
          <p:cNvSpPr/>
          <p:nvPr/>
        </p:nvSpPr>
        <p:spPr>
          <a:xfrm>
            <a:off x="5150930" y="5294587"/>
            <a:ext cx="1702340" cy="389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50D909-6090-41D1-B138-B669051E4236}"/>
              </a:ext>
            </a:extLst>
          </p:cNvPr>
          <p:cNvCxnSpPr>
            <a:stCxn id="20" idx="3"/>
          </p:cNvCxnSpPr>
          <p:nvPr/>
        </p:nvCxnSpPr>
        <p:spPr>
          <a:xfrm>
            <a:off x="6853270" y="5489141"/>
            <a:ext cx="1543217" cy="97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E2C354-D0ED-4BE5-8889-F7AA74C1ED9C}"/>
              </a:ext>
            </a:extLst>
          </p:cNvPr>
          <p:cNvSpPr txBox="1"/>
          <p:nvPr/>
        </p:nvSpPr>
        <p:spPr>
          <a:xfrm>
            <a:off x="1683305" y="608168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토큰 목록 클릭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2F73D-F15A-486F-877D-133DE6FC499F}"/>
              </a:ext>
            </a:extLst>
          </p:cNvPr>
          <p:cNvSpPr txBox="1"/>
          <p:nvPr/>
        </p:nvSpPr>
        <p:spPr>
          <a:xfrm>
            <a:off x="5120103" y="606049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 추가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AD6970-09E6-4AB7-A230-8F99769B1B39}"/>
              </a:ext>
            </a:extLst>
          </p:cNvPr>
          <p:cNvSpPr txBox="1"/>
          <p:nvPr/>
        </p:nvSpPr>
        <p:spPr>
          <a:xfrm>
            <a:off x="8018728" y="6060498"/>
            <a:ext cx="308449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생성한 토큰 </a:t>
            </a:r>
            <a:r>
              <a:rPr lang="en-US" altLang="ko-KR" dirty="0"/>
              <a:t>Address </a:t>
            </a:r>
            <a:r>
              <a:rPr lang="ko-KR" altLang="en-US" dirty="0"/>
              <a:t>입력</a:t>
            </a:r>
            <a:br>
              <a:rPr lang="en-US" altLang="ko-KR" dirty="0"/>
            </a:br>
            <a:r>
              <a:rPr lang="en-US" altLang="ko-KR" sz="1300" dirty="0"/>
              <a:t>(</a:t>
            </a:r>
            <a:r>
              <a:rPr lang="ko-KR" altLang="en-US" sz="1300" dirty="0"/>
              <a:t>심볼 및 소수 자릿수는 자동으로 입력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74196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 err="1">
                <a:solidFill>
                  <a:schemeClr val="tx1"/>
                </a:solidFill>
                <a:latin typeface="+mn-lt"/>
              </a:rPr>
              <a:t>클레이튼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truffle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배포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4916A-9F8E-4A89-84D1-45EB25638F73}"/>
              </a:ext>
            </a:extLst>
          </p:cNvPr>
          <p:cNvSpPr txBox="1"/>
          <p:nvPr/>
        </p:nvSpPr>
        <p:spPr>
          <a:xfrm>
            <a:off x="1835700" y="2144815"/>
            <a:ext cx="93565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Truffle </a:t>
            </a:r>
            <a:r>
              <a:rPr lang="ko-KR" altLang="en-US" sz="1600" b="1" dirty="0"/>
              <a:t>배포 완료 화면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truffle deploy --network baobab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9F25B1-736B-4C8D-B23F-34CE5960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78" y="2293624"/>
            <a:ext cx="6087359" cy="41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9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 err="1">
                <a:solidFill>
                  <a:schemeClr val="tx1"/>
                </a:solidFill>
                <a:latin typeface="+mn-lt"/>
              </a:rPr>
              <a:t>클레이튼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caver-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이용한 </a:t>
            </a:r>
            <a:r>
              <a:rPr lang="ko-KR" altLang="en-US" b="1" dirty="0" err="1">
                <a:solidFill>
                  <a:schemeClr val="tx1"/>
                </a:solidFill>
                <a:latin typeface="+mn-lt"/>
              </a:rPr>
              <a:t>컨트랙트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9823508" cy="365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var Caver = require("caver-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");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var caver = new Caver('https://api.baobab.klaytn.net:8651');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var </a:t>
            </a:r>
            <a:r>
              <a:rPr lang="en-US" altLang="ko-KR" sz="1200" dirty="0" err="1"/>
              <a:t>klay_addr</a:t>
            </a:r>
            <a:r>
              <a:rPr lang="en-US" altLang="ko-KR" sz="1200" dirty="0"/>
              <a:t> = “{Contract Address}"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var </a:t>
            </a:r>
            <a:r>
              <a:rPr lang="en-US" altLang="ko-KR" sz="1200" dirty="0" err="1"/>
              <a:t>smartcontract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caver.klay.Contract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product_contract.abi,klay_addr</a:t>
            </a:r>
            <a:r>
              <a:rPr lang="en-US" altLang="ko-KR" sz="12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let account = </a:t>
            </a:r>
            <a:r>
              <a:rPr lang="en-US" altLang="ko-KR" sz="1200" dirty="0" err="1"/>
              <a:t>caver.klay.accounts.createWithAccountKey</a:t>
            </a:r>
            <a:r>
              <a:rPr lang="en-US" altLang="ko-KR" sz="1200" dirty="0"/>
              <a:t>({wallet </a:t>
            </a:r>
            <a:r>
              <a:rPr lang="en-US" altLang="ko-KR" sz="1200" dirty="0" err="1"/>
              <a:t>publickey</a:t>
            </a:r>
            <a:r>
              <a:rPr lang="en-US" altLang="ko-KR" sz="1200" dirty="0"/>
              <a:t>}’, ‘{wallet </a:t>
            </a:r>
            <a:r>
              <a:rPr lang="en-US" altLang="ko-KR" sz="1200" dirty="0" err="1"/>
              <a:t>privatekey</a:t>
            </a:r>
            <a:r>
              <a:rPr lang="en-US" altLang="ko-KR" sz="1200" dirty="0"/>
              <a:t>}’);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caver.klay.accounts.wallet.add</a:t>
            </a:r>
            <a:r>
              <a:rPr lang="en-US" altLang="ko-KR" sz="1200" dirty="0"/>
              <a:t>(account);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이더리움과</a:t>
            </a:r>
            <a:r>
              <a:rPr lang="ko-KR" altLang="en-US" sz="1200" dirty="0"/>
              <a:t> 마찬가지로 </a:t>
            </a:r>
            <a:r>
              <a:rPr lang="ko-KR" altLang="en-US" sz="1200" dirty="0" err="1"/>
              <a:t>스마트컨트랙트를</a:t>
            </a:r>
            <a:r>
              <a:rPr lang="ko-KR" altLang="en-US" sz="1200" dirty="0"/>
              <a:t> 사용하기 위해서는 </a:t>
            </a:r>
            <a:r>
              <a:rPr lang="en-US" altLang="ko-KR" sz="1200" dirty="0"/>
              <a:t>contract address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abi</a:t>
            </a:r>
            <a:r>
              <a:rPr lang="ko-KR" altLang="en-US" sz="1200" dirty="0"/>
              <a:t>가 필요하다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hlinkClick r:id="rId2"/>
              </a:rPr>
              <a:t>http://api.baobab.klaytn.net:8651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클레이튼의</a:t>
            </a:r>
            <a:r>
              <a:rPr lang="ko-KR" altLang="en-US" sz="1200" dirty="0"/>
              <a:t> 테스트넷 </a:t>
            </a:r>
            <a:r>
              <a:rPr lang="ko-KR" altLang="en-US" sz="1200" dirty="0" err="1"/>
              <a:t>바오밥의</a:t>
            </a:r>
            <a:r>
              <a:rPr lang="ko-KR" altLang="en-US" sz="1200" dirty="0"/>
              <a:t> 주소이다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caver.klay.accounts.createWithAccountKey</a:t>
            </a:r>
            <a:r>
              <a:rPr lang="ko-KR" altLang="en-US" sz="1200" dirty="0"/>
              <a:t>를 이용하여 </a:t>
            </a:r>
            <a:r>
              <a:rPr lang="en-US" altLang="ko-KR" sz="1200" dirty="0" err="1"/>
              <a:t>kaikas</a:t>
            </a:r>
            <a:r>
              <a:rPr lang="ko-KR" altLang="en-US" sz="1200" dirty="0"/>
              <a:t>를 통해 만들었던 지갑의 주소를 불러온다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caver.klay.accounts.wallet.add</a:t>
            </a:r>
            <a:r>
              <a:rPr lang="ko-KR" altLang="en-US" sz="1200" dirty="0"/>
              <a:t>를 이용하여 </a:t>
            </a:r>
            <a:r>
              <a:rPr lang="en-US" altLang="ko-KR" sz="1200" dirty="0" err="1"/>
              <a:t>caver.klay</a:t>
            </a:r>
            <a:r>
              <a:rPr lang="ko-KR" altLang="en-US" sz="1200" dirty="0"/>
              <a:t>에 지갑을 등록 시킨다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등록을 시킨 지갑의 주소를 통해서만 </a:t>
            </a:r>
            <a:r>
              <a:rPr lang="en-US" altLang="ko-KR" sz="1200" dirty="0"/>
              <a:t>transaction</a:t>
            </a:r>
            <a:r>
              <a:rPr lang="ko-KR" altLang="en-US" sz="1200" dirty="0"/>
              <a:t> 발생이 가능하다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88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 err="1">
                <a:solidFill>
                  <a:schemeClr val="tx1"/>
                </a:solidFill>
                <a:latin typeface="+mn-lt"/>
              </a:rPr>
              <a:t>클레이튼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caver-</a:t>
            </a:r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를 이용한 </a:t>
            </a:r>
            <a:r>
              <a:rPr lang="ko-KR" altLang="en-US" b="1" dirty="0" err="1">
                <a:solidFill>
                  <a:schemeClr val="tx1"/>
                </a:solidFill>
                <a:latin typeface="+mn-lt"/>
              </a:rPr>
              <a:t>컨트랙트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9823508" cy="393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err="1"/>
              <a:t>smartcontract.methods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.{contract</a:t>
            </a:r>
            <a:r>
              <a:rPr lang="ko-KR" altLang="en-US" sz="1200" dirty="0"/>
              <a:t> </a:t>
            </a:r>
            <a:r>
              <a:rPr lang="en-US" altLang="ko-KR" sz="1200" dirty="0"/>
              <a:t>function}(a, b, c)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.send({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from: </a:t>
            </a:r>
            <a:r>
              <a:rPr lang="en-US" altLang="ko-KR" sz="1200" dirty="0" err="1"/>
              <a:t>account.address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gas: 2000000,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})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.then(function (receipt)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console.log(receipt);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});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smartcontract.methods</a:t>
            </a:r>
            <a:r>
              <a:rPr lang="ko-KR" altLang="en-US" sz="1200" dirty="0"/>
              <a:t>를 이용하여 </a:t>
            </a:r>
            <a:r>
              <a:rPr lang="en-US" altLang="ko-KR" sz="1200" dirty="0"/>
              <a:t>contract</a:t>
            </a:r>
            <a:r>
              <a:rPr lang="ko-KR" altLang="en-US" sz="1200" dirty="0"/>
              <a:t>의 </a:t>
            </a:r>
            <a:r>
              <a:rPr lang="en-US" altLang="ko-KR" sz="1200" dirty="0"/>
              <a:t>function</a:t>
            </a:r>
            <a:r>
              <a:rPr lang="ko-KR" altLang="en-US" sz="1200" dirty="0"/>
              <a:t>을 불러올 수 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transaction</a:t>
            </a:r>
            <a:r>
              <a:rPr lang="ko-KR" altLang="en-US" sz="1200" dirty="0"/>
              <a:t>을 일으키는 </a:t>
            </a:r>
            <a:r>
              <a:rPr lang="en-US" altLang="ko-KR" sz="1200" dirty="0"/>
              <a:t>function</a:t>
            </a:r>
            <a:r>
              <a:rPr lang="ko-KR" altLang="en-US" sz="1200" dirty="0"/>
              <a:t>인 경우에는 </a:t>
            </a:r>
            <a:r>
              <a:rPr lang="en-US" altLang="ko-KR" sz="1200" dirty="0"/>
              <a:t>.send</a:t>
            </a:r>
            <a:r>
              <a:rPr lang="ko-KR" altLang="en-US" sz="1200" dirty="0"/>
              <a:t>를 이용하여 </a:t>
            </a:r>
            <a:r>
              <a:rPr lang="en-US" altLang="ko-KR" sz="1200" dirty="0"/>
              <a:t>transaction</a:t>
            </a:r>
            <a:r>
              <a:rPr lang="ko-KR" altLang="en-US" sz="1200" dirty="0"/>
              <a:t>을 일으키는 주체와 </a:t>
            </a:r>
            <a:r>
              <a:rPr lang="en-US" altLang="ko-KR" sz="1200" dirty="0"/>
              <a:t>gas limit </a:t>
            </a:r>
            <a:r>
              <a:rPr lang="ko-KR" altLang="en-US" sz="1200" dirty="0"/>
              <a:t>비용을 적어준다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단순 조회만 하는 </a:t>
            </a:r>
            <a:r>
              <a:rPr lang="en-US" altLang="ko-KR" sz="1200" dirty="0"/>
              <a:t>function</a:t>
            </a:r>
            <a:r>
              <a:rPr lang="ko-KR" altLang="en-US" sz="1200" dirty="0"/>
              <a:t>의 경우에는 </a:t>
            </a:r>
            <a:r>
              <a:rPr lang="en-US" altLang="ko-KR" sz="1200" dirty="0"/>
              <a:t>.call()</a:t>
            </a:r>
            <a:r>
              <a:rPr lang="ko-KR" altLang="en-US" sz="1200" dirty="0"/>
              <a:t>를 이용하여 조회가 가능하다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.then(function(receipt){} </a:t>
            </a:r>
            <a:r>
              <a:rPr lang="ko-KR" altLang="en-US" sz="1200" dirty="0"/>
              <a:t>는 </a:t>
            </a:r>
            <a:r>
              <a:rPr lang="en-US" altLang="ko-KR" sz="1200" dirty="0"/>
              <a:t>contract function</a:t>
            </a:r>
            <a:r>
              <a:rPr lang="ko-KR" altLang="en-US" sz="1200" dirty="0"/>
              <a:t>이 일어난 후 결과 값을 출력한다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9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Klaytn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 wallet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034CE-03DC-4D9F-9DD2-73D5EF8CA941}"/>
              </a:ext>
            </a:extLst>
          </p:cNvPr>
          <p:cNvSpPr txBox="1"/>
          <p:nvPr/>
        </p:nvSpPr>
        <p:spPr>
          <a:xfrm>
            <a:off x="2010729" y="1939775"/>
            <a:ext cx="8257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2"/>
              </a:rPr>
              <a:t>https://baobab.wallet.klaytn.com/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E831B8-751A-42F6-834A-A04D3CDD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96" y="2361746"/>
            <a:ext cx="7392008" cy="399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Klaytn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 wallet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E52897-9A12-47C6-B848-F30EAA53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09" y="2536493"/>
            <a:ext cx="5180668" cy="2801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41111-2A96-4654-AFCB-3D9F0B8AE992}"/>
              </a:ext>
            </a:extLst>
          </p:cNvPr>
          <p:cNvSpPr txBox="1"/>
          <p:nvPr/>
        </p:nvSpPr>
        <p:spPr>
          <a:xfrm>
            <a:off x="2309824" y="5462685"/>
            <a:ext cx="26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Keystore </a:t>
            </a:r>
            <a:r>
              <a:rPr lang="ko-KR" altLang="en-US" dirty="0"/>
              <a:t>파일 다운로드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58B27-414E-456E-A974-EAD4205EB195}"/>
              </a:ext>
            </a:extLst>
          </p:cNvPr>
          <p:cNvSpPr txBox="1"/>
          <p:nvPr/>
        </p:nvSpPr>
        <p:spPr>
          <a:xfrm>
            <a:off x="7211225" y="5462685"/>
            <a:ext cx="396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Klaytn</a:t>
            </a:r>
            <a:r>
              <a:rPr lang="en-US" altLang="ko-KR" dirty="0"/>
              <a:t> wallet key </a:t>
            </a:r>
            <a:r>
              <a:rPr lang="ko-KR" altLang="en-US" dirty="0"/>
              <a:t>생성</a:t>
            </a:r>
            <a:br>
              <a:rPr lang="en-US" altLang="ko-KR" dirty="0"/>
            </a:br>
            <a:r>
              <a:rPr lang="en-US" altLang="ko-KR" dirty="0"/>
              <a:t>View Account Info </a:t>
            </a:r>
            <a:r>
              <a:rPr lang="ko-KR" altLang="en-US" dirty="0"/>
              <a:t>클릭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A6908B-4BDB-4227-B750-22D5B984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74" y="2536493"/>
            <a:ext cx="5180668" cy="28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Klaytn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 wallet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EBE9AE-A803-4A09-9D20-371F02A0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2" y="2536493"/>
            <a:ext cx="5180666" cy="2801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2299E3-5A8B-483F-8B36-4ED9081BA681}"/>
              </a:ext>
            </a:extLst>
          </p:cNvPr>
          <p:cNvSpPr txBox="1"/>
          <p:nvPr/>
        </p:nvSpPr>
        <p:spPr>
          <a:xfrm>
            <a:off x="1812777" y="5464240"/>
            <a:ext cx="31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Private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입력하여 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BBC9F-6573-45A7-9CF1-787EFC694036}"/>
              </a:ext>
            </a:extLst>
          </p:cNvPr>
          <p:cNvSpPr txBox="1"/>
          <p:nvPr/>
        </p:nvSpPr>
        <p:spPr>
          <a:xfrm>
            <a:off x="6942778" y="5462685"/>
            <a:ext cx="46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Keystore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upload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  <a:r>
              <a:rPr lang="ko-KR" altLang="en-US" dirty="0"/>
              <a:t>로 로그인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E20E1E-4DE9-4244-A37A-95D448D0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10" y="2536494"/>
            <a:ext cx="5411692" cy="29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328053" y="185582"/>
            <a:ext cx="70566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Klaytn</a:t>
            </a:r>
            <a:endParaRPr lang="ko-KR" altLang="en-US" sz="3200" b="1" spc="-13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Google Shape;65;p15"/>
          <p:cNvSpPr txBox="1">
            <a:spLocks noGrp="1"/>
          </p:cNvSpPr>
          <p:nvPr/>
        </p:nvSpPr>
        <p:spPr>
          <a:xfrm>
            <a:off x="1835700" y="136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 err="1">
                <a:solidFill>
                  <a:schemeClr val="tx1"/>
                </a:solidFill>
                <a:latin typeface="+mn-lt"/>
              </a:rPr>
              <a:t>Klaytn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 wallet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A432C1-2289-4B87-84EE-324CAE3A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536493"/>
            <a:ext cx="6524625" cy="35279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56C5A1-546B-464F-9F84-59ECEF277C9E}"/>
              </a:ext>
            </a:extLst>
          </p:cNvPr>
          <p:cNvSpPr txBox="1"/>
          <p:nvPr/>
        </p:nvSpPr>
        <p:spPr>
          <a:xfrm>
            <a:off x="2154984" y="6291205"/>
            <a:ext cx="788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로그인이 성공하면 </a:t>
            </a:r>
            <a:r>
              <a:rPr lang="en-US" altLang="ko-KR" dirty="0"/>
              <a:t>Address, Private Key, </a:t>
            </a:r>
            <a:r>
              <a:rPr lang="en-US" altLang="ko-KR" dirty="0" err="1"/>
              <a:t>Klaytn</a:t>
            </a:r>
            <a:r>
              <a:rPr lang="en-US" altLang="ko-KR" dirty="0"/>
              <a:t> Wallet Address </a:t>
            </a:r>
            <a:r>
              <a:rPr lang="ko-KR" altLang="en-US" dirty="0"/>
              <a:t>확인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4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1362</Words>
  <Application>Microsoft Office PowerPoint</Application>
  <PresentationFormat>와이드스크린</PresentationFormat>
  <Paragraphs>212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병선</dc:creator>
  <cp:lastModifiedBy>문 병선</cp:lastModifiedBy>
  <cp:revision>14</cp:revision>
  <dcterms:created xsi:type="dcterms:W3CDTF">2021-04-27T08:55:42Z</dcterms:created>
  <dcterms:modified xsi:type="dcterms:W3CDTF">2023-10-30T09:25:13Z</dcterms:modified>
</cp:coreProperties>
</file>