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4" r:id="rId2"/>
    <p:sldId id="322" r:id="rId3"/>
    <p:sldId id="287" r:id="rId4"/>
    <p:sldId id="343" r:id="rId5"/>
    <p:sldId id="344" r:id="rId6"/>
    <p:sldId id="345" r:id="rId7"/>
    <p:sldId id="346" r:id="rId8"/>
    <p:sldId id="347" r:id="rId9"/>
    <p:sldId id="32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3810" autoAdjust="0"/>
  </p:normalViewPr>
  <p:slideViewPr>
    <p:cSldViewPr>
      <p:cViewPr varScale="1">
        <p:scale>
          <a:sx n="106" d="100"/>
          <a:sy n="106" d="100"/>
        </p:scale>
        <p:origin x="15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5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26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4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3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0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schemeClr val="bg1"/>
                </a:solidFill>
              </a:rPr>
              <a:t>머신러닝</a:t>
            </a:r>
            <a:r>
              <a:rPr lang="ko-KR" altLang="en-US" sz="4400" b="1" spc="-150" dirty="0">
                <a:solidFill>
                  <a:schemeClr val="bg1"/>
                </a:solidFill>
              </a:rPr>
              <a:t> 자연어처리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머신러닝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Word-level </a:t>
            </a:r>
            <a:r>
              <a:rPr lang="ko-KR" altLang="en-US" sz="3500" b="1" dirty="0" err="1">
                <a:solidFill>
                  <a:schemeClr val="bg1"/>
                </a:solidFill>
              </a:rPr>
              <a:t>임베딩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8377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Word2Vec</a:t>
            </a:r>
            <a:r>
              <a:rPr lang="ko-KR" altLang="en-US" dirty="0"/>
              <a:t>은 단어를 단순한 문자로 생각하는 것이 아니라 의미를 가진 벡터로 표현하는 딥러닝 </a:t>
            </a:r>
            <a:r>
              <a:rPr lang="ko-KR" altLang="en-US" dirty="0" err="1"/>
              <a:t>임베딩</a:t>
            </a:r>
            <a:r>
              <a:rPr lang="ko-KR" altLang="en-US" dirty="0"/>
              <a:t>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문맥을 바탕으로 단어의 의미를 학습하는 모델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코사인 유사도를 활용하여 단어 간 의미적 유사성을 표현 할 수 있는 모델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Word2Vec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CBOW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주변 단어를 이용하여 중심 단어를 예측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문맥의 단어 </a:t>
            </a:r>
            <a:r>
              <a:rPr lang="en-US" altLang="ko-KR" dirty="0"/>
              <a:t>: [</a:t>
            </a:r>
            <a:r>
              <a:rPr lang="ko-KR" altLang="en-US" dirty="0"/>
              <a:t>나는</a:t>
            </a:r>
            <a:r>
              <a:rPr lang="en-US" altLang="ko-KR" dirty="0"/>
              <a:t>, </a:t>
            </a:r>
            <a:r>
              <a:rPr lang="ko-KR" altLang="en-US" dirty="0"/>
              <a:t>먹었다</a:t>
            </a:r>
            <a:r>
              <a:rPr lang="en-US" altLang="ko-KR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중심 단어 </a:t>
            </a:r>
            <a:r>
              <a:rPr lang="en-US" altLang="ko-KR" dirty="0"/>
              <a:t>: </a:t>
            </a:r>
            <a:r>
              <a:rPr lang="ko-KR" altLang="en-US" dirty="0"/>
              <a:t>밥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단어가 어떤 문맥에 등장하는지를 이해하는 방법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긴 문맥에서는 잘 반영이 되지 않은 문제가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속도는 빠르고 자주 등장하는 단어에 유리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Word2Vec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81908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Skip-Gram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중심 단어를 이용하여 주변 단어를 예측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중심 단어 </a:t>
            </a:r>
            <a:r>
              <a:rPr lang="en-US" altLang="ko-KR" dirty="0"/>
              <a:t>: </a:t>
            </a:r>
            <a:r>
              <a:rPr lang="ko-KR" altLang="en-US" dirty="0"/>
              <a:t>밥을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문맥 단어 </a:t>
            </a:r>
            <a:r>
              <a:rPr lang="en-US" altLang="ko-KR" dirty="0"/>
              <a:t>: [</a:t>
            </a:r>
            <a:r>
              <a:rPr lang="ko-KR" altLang="en-US" dirty="0"/>
              <a:t>나는</a:t>
            </a:r>
            <a:r>
              <a:rPr lang="en-US" altLang="ko-KR" dirty="0"/>
              <a:t>, </a:t>
            </a:r>
            <a:r>
              <a:rPr lang="ko-KR" altLang="en-US" dirty="0"/>
              <a:t>먹었다</a:t>
            </a:r>
            <a:r>
              <a:rPr lang="en-US" altLang="ko-KR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희귀 단어 학습에 강함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CBOW</a:t>
            </a:r>
            <a:r>
              <a:rPr lang="ko-KR" altLang="en-US" dirty="0"/>
              <a:t>에 비해 일반적으로 사용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 좋은 </a:t>
            </a:r>
            <a:r>
              <a:rPr lang="ko-KR" altLang="en-US" dirty="0" err="1"/>
              <a:t>임베딩</a:t>
            </a:r>
            <a:r>
              <a:rPr lang="ko-KR" altLang="en-US" dirty="0"/>
              <a:t> 품질을 보임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Word2Vec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5724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단어간의</a:t>
            </a:r>
            <a:r>
              <a:rPr lang="ko-KR" altLang="en-US" dirty="0"/>
              <a:t> 유사도 계산이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딥러닝에서</a:t>
            </a:r>
            <a:r>
              <a:rPr lang="ko-KR" altLang="en-US" dirty="0"/>
              <a:t> 입력 데이터로 사용이 가능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Word2Vec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50159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Word2Vec</a:t>
            </a:r>
            <a:r>
              <a:rPr lang="ko-KR" altLang="en-US" dirty="0"/>
              <a:t>과 통계 기반의 강점을 결합한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단어 간의 전역적인 통계정보를 이용해서 단어 </a:t>
            </a:r>
            <a:r>
              <a:rPr lang="ko-KR" altLang="en-US" dirty="0" err="1"/>
              <a:t>백터를</a:t>
            </a:r>
            <a:r>
              <a:rPr lang="ko-KR" altLang="en-US" dirty="0"/>
              <a:t> 학습하는 </a:t>
            </a:r>
            <a:r>
              <a:rPr lang="ko-KR" altLang="en-US" dirty="0" err="1"/>
              <a:t>임베딩</a:t>
            </a:r>
            <a:r>
              <a:rPr lang="ko-KR" altLang="en-US" dirty="0"/>
              <a:t>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사전에 학습이 된 모델을 이용하여 </a:t>
            </a:r>
            <a:r>
              <a:rPr lang="ko-KR" altLang="en-US" dirty="0" err="1"/>
              <a:t>임베딩</a:t>
            </a:r>
            <a:r>
              <a:rPr lang="ko-KR" altLang="en-US" dirty="0"/>
              <a:t> 변환을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영문 모델은</a:t>
            </a:r>
            <a:br>
              <a:rPr lang="en-US" altLang="ko-KR" dirty="0"/>
            </a:br>
            <a:r>
              <a:rPr lang="en-US" altLang="ko-KR" dirty="0"/>
              <a:t>	https://nlp.stanford.edu/projects/glove/</a:t>
            </a:r>
            <a:br>
              <a:rPr lang="en-US" altLang="ko-KR" dirty="0"/>
            </a:br>
            <a:r>
              <a:rPr lang="ko-KR" altLang="en-US" dirty="0"/>
              <a:t>사이트에서 다운로드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GloVe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37856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단어 하나를 하나의 토큰으로 보는 것이 아니라 글자 단위로 분해하여 벡터를 학습하는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글자를 </a:t>
            </a:r>
            <a:r>
              <a:rPr lang="en-US" altLang="ko-KR" dirty="0"/>
              <a:t>n-gram</a:t>
            </a:r>
            <a:r>
              <a:rPr lang="ko-KR" altLang="en-US" dirty="0"/>
              <a:t>의 형식으로 학습을 하기 때문에 </a:t>
            </a:r>
            <a:r>
              <a:rPr lang="en-US" altLang="ko-KR" dirty="0"/>
              <a:t>OOV(</a:t>
            </a:r>
            <a:r>
              <a:rPr lang="ko-KR" altLang="en-US" dirty="0"/>
              <a:t>사전에 없는 단어</a:t>
            </a:r>
            <a:r>
              <a:rPr lang="en-US" altLang="ko-KR" dirty="0"/>
              <a:t>)</a:t>
            </a:r>
            <a:r>
              <a:rPr lang="ko-KR" altLang="en-US" dirty="0"/>
              <a:t>문제를 해결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단어의 형태 변화에 강한 모델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단어 대신 글자 단위로 보기 때문에 학습에 시간이 오래 걸림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N-gram </a:t>
            </a:r>
            <a:r>
              <a:rPr lang="ko-KR" altLang="en-US" dirty="0"/>
              <a:t>벡터들을 추가로 이용함으로 메모리에 사용량이 증가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FastText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31174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18297</TotalTime>
  <Words>335</Words>
  <Application>Microsoft Office PowerPoint</Application>
  <PresentationFormat>화면 슬라이드 쇼(4:3)</PresentationFormat>
  <Paragraphs>68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병선 문</cp:lastModifiedBy>
  <cp:revision>171</cp:revision>
  <dcterms:created xsi:type="dcterms:W3CDTF">2016-11-03T20:47:04Z</dcterms:created>
  <dcterms:modified xsi:type="dcterms:W3CDTF">2025-10-26T16:29:53Z</dcterms:modified>
</cp:coreProperties>
</file>