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8" r:id="rId3"/>
    <p:sldId id="256" r:id="rId4"/>
    <p:sldId id="257" r:id="rId5"/>
    <p:sldId id="266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6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7" d="100"/>
          <a:sy n="87" d="100"/>
        </p:scale>
        <p:origin x="-2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1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0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4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3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513E38-1D81-48D0-A399-2F782B81561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CF0FAA-93C9-4318-B7BB-000942F8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default.asp" TargetMode="External"/><Relationship Id="rId2" Type="http://schemas.openxmlformats.org/officeDocument/2006/relationships/hyperlink" Target="http://www.trainingwithliveproject.com/p/php-tutoria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73" y="1149402"/>
            <a:ext cx="9601196" cy="1303867"/>
          </a:xfrm>
        </p:spPr>
        <p:txBody>
          <a:bodyPr/>
          <a:lstStyle/>
          <a:p>
            <a:r>
              <a:rPr lang="en-US" dirty="0" smtClean="0"/>
              <a:t>Presentation on Knowledge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855" y="2375209"/>
            <a:ext cx="9601196" cy="36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Submitted By                                            Supervised By</a:t>
            </a:r>
          </a:p>
          <a:p>
            <a:pPr marL="0" indent="0">
              <a:buNone/>
            </a:pPr>
            <a:r>
              <a:rPr lang="en-US" dirty="0" smtClean="0"/>
              <a:t>              Md. Murad Hossain                                   </a:t>
            </a:r>
            <a:r>
              <a:rPr lang="en-US" dirty="0" err="1" smtClean="0"/>
              <a:t>Maimuna</a:t>
            </a:r>
            <a:r>
              <a:rPr lang="en-US" dirty="0" smtClean="0"/>
              <a:t> Begum Kali</a:t>
            </a:r>
          </a:p>
          <a:p>
            <a:pPr marL="0" indent="0">
              <a:buNone/>
            </a:pPr>
            <a:r>
              <a:rPr lang="en-US" dirty="0" smtClean="0"/>
              <a:t>             Id: 20151201034                                          Dept. of CSE</a:t>
            </a:r>
          </a:p>
          <a:p>
            <a:pPr marL="0" indent="0">
              <a:buNone/>
            </a:pPr>
            <a:r>
              <a:rPr lang="en-US" dirty="0" smtClean="0"/>
              <a:t>             Dept. of CSE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Bangabandhu</a:t>
            </a:r>
            <a:r>
              <a:rPr lang="en-US" dirty="0" smtClean="0"/>
              <a:t> Sheikh </a:t>
            </a:r>
            <a:r>
              <a:rPr lang="en-US" dirty="0" err="1" smtClean="0"/>
              <a:t>Mujibur</a:t>
            </a:r>
            <a:r>
              <a:rPr lang="en-US" dirty="0" smtClean="0"/>
              <a:t> Rahman Science and  Technology University,Gopalganj-8100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2" y="279607"/>
            <a:ext cx="9601196" cy="1303867"/>
          </a:xfrm>
        </p:spPr>
        <p:txBody>
          <a:bodyPr/>
          <a:lstStyle/>
          <a:p>
            <a:pPr algn="ctr"/>
            <a:r>
              <a:rPr lang="en-US" dirty="0" smtClean="0"/>
              <a:t>Question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0" y="1351826"/>
            <a:ext cx="10034239" cy="5274526"/>
          </a:xfrm>
        </p:spPr>
      </p:pic>
    </p:spTree>
    <p:extLst>
      <p:ext uri="{BB962C8B-B14F-4D97-AF65-F5344CB8AC3E}">
        <p14:creationId xmlns:p14="http://schemas.microsoft.com/office/powerpoint/2010/main" val="20233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Knowledge Sharing is based on the fundamental concept that one of the most valuable assets of the getting easily solution according to the problem.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Represents these web using the Object Oriented Programming PHP Language and </a:t>
            </a:r>
            <a:r>
              <a:rPr lang="en-US" smtClean="0"/>
              <a:t>MySql </a:t>
            </a:r>
            <a:r>
              <a:rPr lang="en-US" dirty="0" smtClean="0"/>
              <a:t>Database.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a different software such as </a:t>
            </a:r>
            <a:r>
              <a:rPr lang="en-US" dirty="0" err="1" smtClean="0"/>
              <a:t>PhpStorm</a:t>
            </a:r>
            <a:r>
              <a:rPr lang="en-US" dirty="0" smtClean="0"/>
              <a:t>, Google Chrome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Knowledge Sharing Application specially a great helps our new comers students in cause huge information will get by this.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Here,  there are many topics can describe in Bengali Language, so it’s a  helpful ours.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Admin does not maintain the user’s registration.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Admin who edit, delete the user’s  question and answer’s  but does not work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5872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only our departmental courses but also include all departmental courses in our campus.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Different </a:t>
            </a:r>
            <a:r>
              <a:rPr lang="en-US" dirty="0" err="1" smtClean="0"/>
              <a:t>different</a:t>
            </a:r>
            <a:r>
              <a:rPr lang="en-US" dirty="0" smtClean="0"/>
              <a:t> a great topics included there.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only a web platform, also included an Android and IOS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Training with live project</a:t>
            </a:r>
          </a:p>
          <a:p>
            <a:pPr marL="0" indent="0">
              <a:buNone/>
            </a:pPr>
            <a:r>
              <a:rPr lang="en-US" dirty="0" smtClean="0"/>
              <a:t>Link- </a:t>
            </a:r>
            <a:r>
              <a:rPr lang="en-US" dirty="0" smtClean="0">
                <a:hlinkClick r:id="rId2"/>
              </a:rPr>
              <a:t>http://www.trainingwithliveproject.com/p/php-tutorials.html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W3 Schools</a:t>
            </a:r>
          </a:p>
          <a:p>
            <a:pPr marL="0" indent="0">
              <a:buNone/>
            </a:pPr>
            <a:r>
              <a:rPr lang="en-US" dirty="0" smtClean="0"/>
              <a:t>Link- </a:t>
            </a:r>
            <a:r>
              <a:rPr lang="en-US" dirty="0" smtClean="0">
                <a:hlinkClick r:id="rId3"/>
              </a:rPr>
              <a:t>https://www.w3schools.com/php/default.asp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2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974726"/>
            <a:ext cx="10515600" cy="763764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7168"/>
            <a:ext cx="10515600" cy="3811714"/>
          </a:xfrm>
        </p:spPr>
        <p:txBody>
          <a:bodyPr>
            <a:normAutofit fontScale="92500" lnSpcReduction="20000"/>
          </a:bodyPr>
          <a:lstStyle/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Introduction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Motivation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Objectives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Methodology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Implementation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Conclusion 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Limitation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Future Work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400" dirty="0" smtClean="0"/>
              <a:t>  References</a:t>
            </a:r>
          </a:p>
          <a:p>
            <a:pPr marL="1828800" lvl="4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79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480" y="422066"/>
            <a:ext cx="9144000" cy="87370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952" y="2004989"/>
            <a:ext cx="8266176" cy="301083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is a web based application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departmental courses works there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anyone faces the departmental course related problems, share your questions easily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reply to the answer of sharing the question but must registered user of these applications.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Knowing about </a:t>
            </a:r>
            <a:r>
              <a:rPr lang="en-US" dirty="0" err="1" smtClean="0"/>
              <a:t>Programabad</a:t>
            </a:r>
            <a:r>
              <a:rPr lang="en-US" dirty="0" smtClean="0"/>
              <a:t>, </a:t>
            </a:r>
            <a:r>
              <a:rPr lang="en-US" dirty="0" err="1" smtClean="0"/>
              <a:t>Quora</a:t>
            </a:r>
            <a:r>
              <a:rPr lang="en-US" dirty="0" smtClean="0"/>
              <a:t>, Stack Overflow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This application works Question-Answer, works huge amount Information and also many categories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I motivated by the application but only my departmental course related topics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Anyone can question-answer English and also Bengali language which is best help our newcomers of our department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share your knowledge easily with your friends, seniors, juniors in your department.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help the getting real answer according to the questions.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get a huge information specific a topics of our departmental courses.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67" y="195072"/>
            <a:ext cx="10515600" cy="1434210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7" y="1276904"/>
            <a:ext cx="10192214" cy="5731727"/>
          </a:xfrm>
        </p:spPr>
      </p:pic>
    </p:spTree>
    <p:extLst>
      <p:ext uri="{BB962C8B-B14F-4D97-AF65-F5344CB8AC3E}">
        <p14:creationId xmlns:p14="http://schemas.microsoft.com/office/powerpoint/2010/main" val="33222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45" y="567482"/>
            <a:ext cx="10515600" cy="1039927"/>
          </a:xfrm>
        </p:spPr>
        <p:txBody>
          <a:bodyPr/>
          <a:lstStyle/>
          <a:p>
            <a:pPr algn="ctr"/>
            <a:r>
              <a:rPr lang="en-US" dirty="0" smtClean="0"/>
              <a:t>Details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808"/>
            <a:ext cx="9107424" cy="4632960"/>
          </a:xfrm>
        </p:spPr>
      </p:pic>
    </p:spTree>
    <p:extLst>
      <p:ext uri="{BB962C8B-B14F-4D97-AF65-F5344CB8AC3E}">
        <p14:creationId xmlns:p14="http://schemas.microsoft.com/office/powerpoint/2010/main" val="458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102" y="243840"/>
            <a:ext cx="9601196" cy="1303867"/>
          </a:xfrm>
        </p:spPr>
        <p:txBody>
          <a:bodyPr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0" y="1446105"/>
            <a:ext cx="9779619" cy="4899683"/>
          </a:xfrm>
        </p:spPr>
      </p:pic>
    </p:spTree>
    <p:extLst>
      <p:ext uri="{BB962C8B-B14F-4D97-AF65-F5344CB8AC3E}">
        <p14:creationId xmlns:p14="http://schemas.microsoft.com/office/powerpoint/2010/main" val="2904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50" y="386821"/>
            <a:ext cx="9601196" cy="1303867"/>
          </a:xfrm>
        </p:spPr>
        <p:txBody>
          <a:bodyPr/>
          <a:lstStyle/>
          <a:p>
            <a:pPr algn="ctr"/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1" y="1690688"/>
            <a:ext cx="9534291" cy="4943166"/>
          </a:xfrm>
        </p:spPr>
      </p:pic>
    </p:spTree>
    <p:extLst>
      <p:ext uri="{BB962C8B-B14F-4D97-AF65-F5344CB8AC3E}">
        <p14:creationId xmlns:p14="http://schemas.microsoft.com/office/powerpoint/2010/main" val="3186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2492</TotalTime>
  <Words>379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Times New Roman</vt:lpstr>
      <vt:lpstr>Wingdings</vt:lpstr>
      <vt:lpstr>Organic</vt:lpstr>
      <vt:lpstr>Presentation on Knowledge Sharing</vt:lpstr>
      <vt:lpstr>Overview</vt:lpstr>
      <vt:lpstr>Introduction</vt:lpstr>
      <vt:lpstr>Motivation</vt:lpstr>
      <vt:lpstr>Objectives</vt:lpstr>
      <vt:lpstr>Methodology</vt:lpstr>
      <vt:lpstr>Details Page</vt:lpstr>
      <vt:lpstr>Login Page</vt:lpstr>
      <vt:lpstr>Register Page</vt:lpstr>
      <vt:lpstr>Question Page</vt:lpstr>
      <vt:lpstr>Implementation</vt:lpstr>
      <vt:lpstr>Conclusion</vt:lpstr>
      <vt:lpstr>Limitation</vt:lpstr>
      <vt:lpstr>Future Scope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Murad</dc:creator>
  <cp:lastModifiedBy>Murad</cp:lastModifiedBy>
  <cp:revision>100</cp:revision>
  <dcterms:created xsi:type="dcterms:W3CDTF">2019-01-25T01:36:10Z</dcterms:created>
  <dcterms:modified xsi:type="dcterms:W3CDTF">2019-01-26T20:56:07Z</dcterms:modified>
</cp:coreProperties>
</file>