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1508" r:id="rId5"/>
  </p:sldIdLst>
  <p:sldSz cx="30275213" cy="42803763"/>
  <p:notesSz cx="6797675" cy="9926638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847BA2-0173-F594-3684-9FD3F6213C5E}" name="Dani Thorn" initials="DT" userId="S::D.Thorn@bsms.ac.uk::336b2e73-11be-407f-82cc-8481cf2b25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BC9C"/>
    <a:srgbClr val="F79A91"/>
    <a:srgbClr val="163B6F"/>
    <a:srgbClr val="E37DBA"/>
    <a:srgbClr val="8EA1CC"/>
    <a:srgbClr val="FD8F63"/>
    <a:srgbClr val="9DAED3"/>
    <a:srgbClr val="B31171"/>
    <a:srgbClr val="002060"/>
    <a:srgbClr val="E7F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DEEDE-60F0-4908-B595-DD3EDABF5FCC}" v="1" dt="2025-10-20T10:16:19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7" d="100"/>
          <a:sy n="17" d="100"/>
        </p:scale>
        <p:origin x="21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Thorn" userId="336b2e73-11be-407f-82cc-8481cf2b25d2" providerId="ADAL" clId="{F0E88327-1B24-4B50-BAB4-41980B66E151}"/>
    <pc:docChg chg="modSld modNotesMaster">
      <pc:chgData name="Dani Thorn" userId="336b2e73-11be-407f-82cc-8481cf2b25d2" providerId="ADAL" clId="{F0E88327-1B24-4B50-BAB4-41980B66E151}" dt="2025-09-30T20:22:09.425" v="0"/>
      <pc:docMkLst>
        <pc:docMk/>
      </pc:docMkLst>
      <pc:sldChg chg="modNotes">
        <pc:chgData name="Dani Thorn" userId="336b2e73-11be-407f-82cc-8481cf2b25d2" providerId="ADAL" clId="{F0E88327-1B24-4B50-BAB4-41980B66E151}" dt="2025-09-30T20:22:09.425" v="0"/>
        <pc:sldMkLst>
          <pc:docMk/>
          <pc:sldMk cId="3217527084" sldId="1505"/>
        </pc:sldMkLst>
      </pc:sldChg>
      <pc:sldChg chg="modNotes">
        <pc:chgData name="Dani Thorn" userId="336b2e73-11be-407f-82cc-8481cf2b25d2" providerId="ADAL" clId="{F0E88327-1B24-4B50-BAB4-41980B66E151}" dt="2025-09-30T20:22:09.425" v="0"/>
        <pc:sldMkLst>
          <pc:docMk/>
          <pc:sldMk cId="451797360" sldId="1507"/>
        </pc:sldMkLst>
      </pc:sldChg>
      <pc:sldChg chg="modNotes">
        <pc:chgData name="Dani Thorn" userId="336b2e73-11be-407f-82cc-8481cf2b25d2" providerId="ADAL" clId="{F0E88327-1B24-4B50-BAB4-41980B66E151}" dt="2025-09-30T20:22:09.425" v="0"/>
        <pc:sldMkLst>
          <pc:docMk/>
          <pc:sldMk cId="2417997505" sldId="1508"/>
        </pc:sldMkLst>
      </pc:sldChg>
      <pc:sldChg chg="modNotes">
        <pc:chgData name="Dani Thorn" userId="336b2e73-11be-407f-82cc-8481cf2b25d2" providerId="ADAL" clId="{F0E88327-1B24-4B50-BAB4-41980B66E151}" dt="2025-09-30T20:22:09.425" v="0"/>
        <pc:sldMkLst>
          <pc:docMk/>
          <pc:sldMk cId="4134576332" sldId="1509"/>
        </pc:sldMkLst>
      </pc:sldChg>
    </pc:docChg>
  </pc:docChgLst>
  <pc:docChgLst>
    <pc:chgData name="Dani Thorn" userId="336b2e73-11be-407f-82cc-8481cf2b25d2" providerId="ADAL" clId="{D48A16C5-D8E6-4F32-BB02-01D95156C049}"/>
    <pc:docChg chg="undo redo custSel addSld modSld">
      <pc:chgData name="Dani Thorn" userId="336b2e73-11be-407f-82cc-8481cf2b25d2" providerId="ADAL" clId="{D48A16C5-D8E6-4F32-BB02-01D95156C049}" dt="2025-10-01T07:34:55.996" v="97" actId="208"/>
      <pc:docMkLst>
        <pc:docMk/>
      </pc:docMkLst>
      <pc:sldChg chg="addSp modSp mod">
        <pc:chgData name="Dani Thorn" userId="336b2e73-11be-407f-82cc-8481cf2b25d2" providerId="ADAL" clId="{D48A16C5-D8E6-4F32-BB02-01D95156C049}" dt="2025-10-01T07:34:55.996" v="97" actId="208"/>
        <pc:sldMkLst>
          <pc:docMk/>
          <pc:sldMk cId="2417997505" sldId="1508"/>
        </pc:sldMkLst>
        <pc:spChg chg="mod">
          <ac:chgData name="Dani Thorn" userId="336b2e73-11be-407f-82cc-8481cf2b25d2" providerId="ADAL" clId="{D48A16C5-D8E6-4F32-BB02-01D95156C049}" dt="2025-10-01T07:28:14.464" v="64" actId="1035"/>
          <ac:spMkLst>
            <pc:docMk/>
            <pc:sldMk cId="2417997505" sldId="1508"/>
            <ac:spMk id="9" creationId="{AB259A1E-5430-6BA5-C349-8313A4AFAB18}"/>
          </ac:spMkLst>
        </pc:spChg>
        <pc:spChg chg="mod">
          <ac:chgData name="Dani Thorn" userId="336b2e73-11be-407f-82cc-8481cf2b25d2" providerId="ADAL" clId="{D48A16C5-D8E6-4F32-BB02-01D95156C049}" dt="2025-10-01T07:34:52.986" v="95" actId="208"/>
          <ac:spMkLst>
            <pc:docMk/>
            <pc:sldMk cId="2417997505" sldId="1508"/>
            <ac:spMk id="42" creationId="{C478148F-427A-BF0B-BD38-594197F05203}"/>
          </ac:spMkLst>
        </pc:spChg>
        <pc:spChg chg="mod">
          <ac:chgData name="Dani Thorn" userId="336b2e73-11be-407f-82cc-8481cf2b25d2" providerId="ADAL" clId="{D48A16C5-D8E6-4F32-BB02-01D95156C049}" dt="2025-10-01T07:28:14.464" v="64" actId="1035"/>
          <ac:spMkLst>
            <pc:docMk/>
            <pc:sldMk cId="2417997505" sldId="1508"/>
            <ac:spMk id="46" creationId="{BA0A1154-E6F6-00FF-9884-428434D3B165}"/>
          </ac:spMkLst>
        </pc:spChg>
        <pc:spChg chg="mod">
          <ac:chgData name="Dani Thorn" userId="336b2e73-11be-407f-82cc-8481cf2b25d2" providerId="ADAL" clId="{D48A16C5-D8E6-4F32-BB02-01D95156C049}" dt="2025-10-01T07:28:14.464" v="64" actId="1035"/>
          <ac:spMkLst>
            <pc:docMk/>
            <pc:sldMk cId="2417997505" sldId="1508"/>
            <ac:spMk id="49" creationId="{F22FEA75-110C-05F4-D38F-F73B1B04B699}"/>
          </ac:spMkLst>
        </pc:spChg>
        <pc:spChg chg="mod">
          <ac:chgData name="Dani Thorn" userId="336b2e73-11be-407f-82cc-8481cf2b25d2" providerId="ADAL" clId="{D48A16C5-D8E6-4F32-BB02-01D95156C049}" dt="2025-10-01T07:28:14.464" v="64" actId="1035"/>
          <ac:spMkLst>
            <pc:docMk/>
            <pc:sldMk cId="2417997505" sldId="1508"/>
            <ac:spMk id="50" creationId="{D813D506-2D60-6CA6-B72B-140E4850576D}"/>
          </ac:spMkLst>
        </pc:spChg>
        <pc:spChg chg="mod">
          <ac:chgData name="Dani Thorn" userId="336b2e73-11be-407f-82cc-8481cf2b25d2" providerId="ADAL" clId="{D48A16C5-D8E6-4F32-BB02-01D95156C049}" dt="2025-10-01T07:28:14.464" v="64" actId="1035"/>
          <ac:spMkLst>
            <pc:docMk/>
            <pc:sldMk cId="2417997505" sldId="1508"/>
            <ac:spMk id="56" creationId="{9647CE75-D505-9C70-6134-069D3A129ED2}"/>
          </ac:spMkLst>
        </pc:spChg>
        <pc:spChg chg="mod">
          <ac:chgData name="Dani Thorn" userId="336b2e73-11be-407f-82cc-8481cf2b25d2" providerId="ADAL" clId="{D48A16C5-D8E6-4F32-BB02-01D95156C049}" dt="2025-10-01T07:34:52.806" v="94" actId="207"/>
          <ac:spMkLst>
            <pc:docMk/>
            <pc:sldMk cId="2417997505" sldId="1508"/>
            <ac:spMk id="58" creationId="{633B67EA-E573-F8C8-2199-153B948657EE}"/>
          </ac:spMkLst>
        </pc:spChg>
        <pc:spChg chg="mod">
          <ac:chgData name="Dani Thorn" userId="336b2e73-11be-407f-82cc-8481cf2b25d2" providerId="ADAL" clId="{D48A16C5-D8E6-4F32-BB02-01D95156C049}" dt="2025-10-01T07:28:14.464" v="64" actId="1035"/>
          <ac:spMkLst>
            <pc:docMk/>
            <pc:sldMk cId="2417997505" sldId="1508"/>
            <ac:spMk id="61" creationId="{5A010B46-8484-A4DF-EE09-284FAA865F39}"/>
          </ac:spMkLst>
        </pc:spChg>
        <pc:spChg chg="mod">
          <ac:chgData name="Dani Thorn" userId="336b2e73-11be-407f-82cc-8481cf2b25d2" providerId="ADAL" clId="{D48A16C5-D8E6-4F32-BB02-01D95156C049}" dt="2025-10-01T07:27:45.656" v="57" actId="1076"/>
          <ac:spMkLst>
            <pc:docMk/>
            <pc:sldMk cId="2417997505" sldId="1508"/>
            <ac:spMk id="70" creationId="{E2B8FEBE-C74A-B743-1D1C-CD2DE93FD7E2}"/>
          </ac:spMkLst>
        </pc:spChg>
        <pc:spChg chg="mod">
          <ac:chgData name="Dani Thorn" userId="336b2e73-11be-407f-82cc-8481cf2b25d2" providerId="ADAL" clId="{D48A16C5-D8E6-4F32-BB02-01D95156C049}" dt="2025-10-01T07:28:14.464" v="64" actId="1035"/>
          <ac:spMkLst>
            <pc:docMk/>
            <pc:sldMk cId="2417997505" sldId="1508"/>
            <ac:spMk id="72" creationId="{11DB8F89-3DE7-3E17-D6A1-C875A1B989B6}"/>
          </ac:spMkLst>
        </pc:spChg>
        <pc:picChg chg="mod">
          <ac:chgData name="Dani Thorn" userId="336b2e73-11be-407f-82cc-8481cf2b25d2" providerId="ADAL" clId="{D48A16C5-D8E6-4F32-BB02-01D95156C049}" dt="2025-10-01T07:28:01.005" v="60" actId="1036"/>
          <ac:picMkLst>
            <pc:docMk/>
            <pc:sldMk cId="2417997505" sldId="1508"/>
            <ac:picMk id="68" creationId="{11880946-9CB4-1965-D486-54EDA8B77E17}"/>
          </ac:picMkLst>
        </pc:picChg>
      </pc:sldChg>
      <pc:sldChg chg="addSp delSp modSp new mod">
        <pc:chgData name="Dani Thorn" userId="336b2e73-11be-407f-82cc-8481cf2b25d2" providerId="ADAL" clId="{D48A16C5-D8E6-4F32-BB02-01D95156C049}" dt="2025-10-01T07:30:41.741" v="71" actId="1076"/>
        <pc:sldMkLst>
          <pc:docMk/>
          <pc:sldMk cId="279862367" sldId="1510"/>
        </pc:sldMkLst>
      </pc:sldChg>
    </pc:docChg>
  </pc:docChgLst>
  <pc:docChgLst>
    <pc:chgData name="Dani Thorn" userId="336b2e73-11be-407f-82cc-8481cf2b25d2" providerId="ADAL" clId="{B10D8FA9-6FF1-44F6-A11F-61954649E6CA}"/>
    <pc:docChg chg="undo custSel modSld">
      <pc:chgData name="Dani Thorn" userId="336b2e73-11be-407f-82cc-8481cf2b25d2" providerId="ADAL" clId="{B10D8FA9-6FF1-44F6-A11F-61954649E6CA}" dt="2025-10-20T10:21:28.838" v="135" actId="14100"/>
      <pc:docMkLst>
        <pc:docMk/>
      </pc:docMkLst>
      <pc:sldChg chg="addSp delSp modSp mod">
        <pc:chgData name="Dani Thorn" userId="336b2e73-11be-407f-82cc-8481cf2b25d2" providerId="ADAL" clId="{B10D8FA9-6FF1-44F6-A11F-61954649E6CA}" dt="2025-10-20T10:21:28.838" v="135" actId="14100"/>
        <pc:sldMkLst>
          <pc:docMk/>
          <pc:sldMk cId="2417997505" sldId="1508"/>
        </pc:sldMkLst>
        <pc:spChg chg="add mod">
          <ac:chgData name="Dani Thorn" userId="336b2e73-11be-407f-82cc-8481cf2b25d2" providerId="ADAL" clId="{B10D8FA9-6FF1-44F6-A11F-61954649E6CA}" dt="2025-10-20T10:21:16.687" v="133" actId="1035"/>
          <ac:spMkLst>
            <pc:docMk/>
            <pc:sldMk cId="2417997505" sldId="1508"/>
            <ac:spMk id="2" creationId="{72F77BE6-F1E7-A935-7F0E-A5FB5250DB1F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4" creationId="{C59EEFFE-1A9B-5654-D407-42477A20FC84}"/>
          </ac:spMkLst>
        </pc:spChg>
        <pc:spChg chg="mod">
          <ac:chgData name="Dani Thorn" userId="336b2e73-11be-407f-82cc-8481cf2b25d2" providerId="ADAL" clId="{B10D8FA9-6FF1-44F6-A11F-61954649E6CA}" dt="2025-10-20T10:20:11.616" v="99" actId="1035"/>
          <ac:spMkLst>
            <pc:docMk/>
            <pc:sldMk cId="2417997505" sldId="1508"/>
            <ac:spMk id="9" creationId="{AB259A1E-5430-6BA5-C349-8313A4AFAB18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10" creationId="{5F44761D-78DD-8837-3C4D-619D5CAECBBF}"/>
          </ac:spMkLst>
        </pc:spChg>
        <pc:spChg chg="mod">
          <ac:chgData name="Dani Thorn" userId="336b2e73-11be-407f-82cc-8481cf2b25d2" providerId="ADAL" clId="{B10D8FA9-6FF1-44F6-A11F-61954649E6CA}" dt="2025-10-20T10:21:28.838" v="135" actId="14100"/>
          <ac:spMkLst>
            <pc:docMk/>
            <pc:sldMk cId="2417997505" sldId="1508"/>
            <ac:spMk id="11" creationId="{A422F0A3-9A6A-894A-1758-9F49B2EA1211}"/>
          </ac:spMkLst>
        </pc:spChg>
        <pc:spChg chg="mod">
          <ac:chgData name="Dani Thorn" userId="336b2e73-11be-407f-82cc-8481cf2b25d2" providerId="ADAL" clId="{B10D8FA9-6FF1-44F6-A11F-61954649E6CA}" dt="2025-10-20T10:16:05.091" v="2" actId="14100"/>
          <ac:spMkLst>
            <pc:docMk/>
            <pc:sldMk cId="2417997505" sldId="1508"/>
            <ac:spMk id="14" creationId="{D9D958C6-0DFF-D4A9-8318-116527A6919B}"/>
          </ac:spMkLst>
        </pc:spChg>
        <pc:spChg chg="mod">
          <ac:chgData name="Dani Thorn" userId="336b2e73-11be-407f-82cc-8481cf2b25d2" providerId="ADAL" clId="{B10D8FA9-6FF1-44F6-A11F-61954649E6CA}" dt="2025-10-20T10:17:28.526" v="46" actId="1076"/>
          <ac:spMkLst>
            <pc:docMk/>
            <pc:sldMk cId="2417997505" sldId="1508"/>
            <ac:spMk id="16" creationId="{815E18C1-3F4D-CB64-AE93-8ABFF4914686}"/>
          </ac:spMkLst>
        </pc:spChg>
        <pc:spChg chg="mod">
          <ac:chgData name="Dani Thorn" userId="336b2e73-11be-407f-82cc-8481cf2b25d2" providerId="ADAL" clId="{B10D8FA9-6FF1-44F6-A11F-61954649E6CA}" dt="2025-10-20T10:21:05.990" v="126" actId="1076"/>
          <ac:spMkLst>
            <pc:docMk/>
            <pc:sldMk cId="2417997505" sldId="1508"/>
            <ac:spMk id="19" creationId="{5381F7C3-7A70-F23D-B75B-ECC6C7419A11}"/>
          </ac:spMkLst>
        </pc:spChg>
        <pc:spChg chg="add mod">
          <ac:chgData name="Dani Thorn" userId="336b2e73-11be-407f-82cc-8481cf2b25d2" providerId="ADAL" clId="{B10D8FA9-6FF1-44F6-A11F-61954649E6CA}" dt="2025-10-20T10:21:16.687" v="133" actId="1035"/>
          <ac:spMkLst>
            <pc:docMk/>
            <pc:sldMk cId="2417997505" sldId="1508"/>
            <ac:spMk id="21" creationId="{ED258C0A-7E8C-B59A-0DD0-61408A72A417}"/>
          </ac:spMkLst>
        </pc:spChg>
        <pc:spChg chg="mod">
          <ac:chgData name="Dani Thorn" userId="336b2e73-11be-407f-82cc-8481cf2b25d2" providerId="ADAL" clId="{B10D8FA9-6FF1-44F6-A11F-61954649E6CA}" dt="2025-10-20T10:20:56.247" v="124" actId="1035"/>
          <ac:spMkLst>
            <pc:docMk/>
            <pc:sldMk cId="2417997505" sldId="1508"/>
            <ac:spMk id="24" creationId="{00000000-0000-0000-0000-000000000000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27" creationId="{23655BA7-6F6A-0683-9202-A02F92635F70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30" creationId="{9D7BBADF-8DF9-1BB8-8412-0C09D7ECE6E7}"/>
          </ac:spMkLst>
        </pc:spChg>
        <pc:spChg chg="mod">
          <ac:chgData name="Dani Thorn" userId="336b2e73-11be-407f-82cc-8481cf2b25d2" providerId="ADAL" clId="{B10D8FA9-6FF1-44F6-A11F-61954649E6CA}" dt="2025-10-20T10:19:44.556" v="82" actId="1035"/>
          <ac:spMkLst>
            <pc:docMk/>
            <pc:sldMk cId="2417997505" sldId="1508"/>
            <ac:spMk id="31" creationId="{9F2BBE5B-7232-5239-8F63-60CE89CD82D8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32" creationId="{BF70F9E2-52ED-5A40-EE3B-4A9A88963575}"/>
          </ac:spMkLst>
        </pc:spChg>
        <pc:spChg chg="mod">
          <ac:chgData name="Dani Thorn" userId="336b2e73-11be-407f-82cc-8481cf2b25d2" providerId="ADAL" clId="{B10D8FA9-6FF1-44F6-A11F-61954649E6CA}" dt="2025-10-20T10:20:01.801" v="90" actId="1035"/>
          <ac:spMkLst>
            <pc:docMk/>
            <pc:sldMk cId="2417997505" sldId="1508"/>
            <ac:spMk id="36" creationId="{D4BFCA86-4F98-34AC-E74C-269D0523BD9C}"/>
          </ac:spMkLst>
        </pc:spChg>
        <pc:spChg chg="mod">
          <ac:chgData name="Dani Thorn" userId="336b2e73-11be-407f-82cc-8481cf2b25d2" providerId="ADAL" clId="{B10D8FA9-6FF1-44F6-A11F-61954649E6CA}" dt="2025-10-20T10:18:52.119" v="75" actId="1076"/>
          <ac:spMkLst>
            <pc:docMk/>
            <pc:sldMk cId="2417997505" sldId="1508"/>
            <ac:spMk id="39" creationId="{899AC0E6-9865-32CF-FD52-88A58CA47746}"/>
          </ac:spMkLst>
        </pc:spChg>
        <pc:spChg chg="mod">
          <ac:chgData name="Dani Thorn" userId="336b2e73-11be-407f-82cc-8481cf2b25d2" providerId="ADAL" clId="{B10D8FA9-6FF1-44F6-A11F-61954649E6CA}" dt="2025-10-20T10:20:56.247" v="124" actId="1035"/>
          <ac:spMkLst>
            <pc:docMk/>
            <pc:sldMk cId="2417997505" sldId="1508"/>
            <ac:spMk id="42" creationId="{C478148F-427A-BF0B-BD38-594197F05203}"/>
          </ac:spMkLst>
        </pc:spChg>
        <pc:spChg chg="mod">
          <ac:chgData name="Dani Thorn" userId="336b2e73-11be-407f-82cc-8481cf2b25d2" providerId="ADAL" clId="{B10D8FA9-6FF1-44F6-A11F-61954649E6CA}" dt="2025-10-20T10:20:21.238" v="108" actId="1035"/>
          <ac:spMkLst>
            <pc:docMk/>
            <pc:sldMk cId="2417997505" sldId="1508"/>
            <ac:spMk id="43" creationId="{0C1D121B-DF9E-0FFC-EE4D-A6916863E8A9}"/>
          </ac:spMkLst>
        </pc:spChg>
        <pc:spChg chg="mod">
          <ac:chgData name="Dani Thorn" userId="336b2e73-11be-407f-82cc-8481cf2b25d2" providerId="ADAL" clId="{B10D8FA9-6FF1-44F6-A11F-61954649E6CA}" dt="2025-10-20T10:19:41.509" v="79" actId="1076"/>
          <ac:spMkLst>
            <pc:docMk/>
            <pc:sldMk cId="2417997505" sldId="1508"/>
            <ac:spMk id="44" creationId="{CFBFED49-DE94-E4E3-89AC-F9E581D2A14A}"/>
          </ac:spMkLst>
        </pc:spChg>
        <pc:spChg chg="mod">
          <ac:chgData name="Dani Thorn" userId="336b2e73-11be-407f-82cc-8481cf2b25d2" providerId="ADAL" clId="{B10D8FA9-6FF1-44F6-A11F-61954649E6CA}" dt="2025-10-20T10:19:32.577" v="77" actId="404"/>
          <ac:spMkLst>
            <pc:docMk/>
            <pc:sldMk cId="2417997505" sldId="1508"/>
            <ac:spMk id="46" creationId="{BA0A1154-E6F6-00FF-9884-428434D3B165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48" creationId="{25613AA8-87F2-954E-77A2-C8BA63EA28CB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49" creationId="{F22FEA75-110C-05F4-D38F-F73B1B04B699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50" creationId="{D813D506-2D60-6CA6-B72B-140E4850576D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51" creationId="{4B405041-947E-DBE0-E7A1-9F5E500492DE}"/>
          </ac:spMkLst>
        </pc:spChg>
        <pc:spChg chg="mod">
          <ac:chgData name="Dani Thorn" userId="336b2e73-11be-407f-82cc-8481cf2b25d2" providerId="ADAL" clId="{B10D8FA9-6FF1-44F6-A11F-61954649E6CA}" dt="2025-10-20T10:20:21.238" v="108" actId="1035"/>
          <ac:spMkLst>
            <pc:docMk/>
            <pc:sldMk cId="2417997505" sldId="1508"/>
            <ac:spMk id="53" creationId="{417D5556-218A-611A-5AC6-195C70A05D4E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56" creationId="{9647CE75-D505-9C70-6134-069D3A129ED2}"/>
          </ac:spMkLst>
        </pc:spChg>
        <pc:spChg chg="mod">
          <ac:chgData name="Dani Thorn" userId="336b2e73-11be-407f-82cc-8481cf2b25d2" providerId="ADAL" clId="{B10D8FA9-6FF1-44F6-A11F-61954649E6CA}" dt="2025-10-20T10:20:56.247" v="124" actId="1035"/>
          <ac:spMkLst>
            <pc:docMk/>
            <pc:sldMk cId="2417997505" sldId="1508"/>
            <ac:spMk id="58" creationId="{633B67EA-E573-F8C8-2199-153B948657EE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60" creationId="{148E9B46-C79D-B6B7-4563-E82AEC1DB5FD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61" creationId="{5A010B46-8484-A4DF-EE09-284FAA865F39}"/>
          </ac:spMkLst>
        </pc:spChg>
        <pc:spChg chg="mod">
          <ac:chgData name="Dani Thorn" userId="336b2e73-11be-407f-82cc-8481cf2b25d2" providerId="ADAL" clId="{B10D8FA9-6FF1-44F6-A11F-61954649E6CA}" dt="2025-10-20T10:19:39.723" v="78" actId="14100"/>
          <ac:spMkLst>
            <pc:docMk/>
            <pc:sldMk cId="2417997505" sldId="1508"/>
            <ac:spMk id="64" creationId="{D12CD146-94DC-8092-EC30-BB8302B85757}"/>
          </ac:spMkLst>
        </pc:spChg>
        <pc:spChg chg="mod">
          <ac:chgData name="Dani Thorn" userId="336b2e73-11be-407f-82cc-8481cf2b25d2" providerId="ADAL" clId="{B10D8FA9-6FF1-44F6-A11F-61954649E6CA}" dt="2025-10-20T10:20:17.160" v="100" actId="14100"/>
          <ac:spMkLst>
            <pc:docMk/>
            <pc:sldMk cId="2417997505" sldId="1508"/>
            <ac:spMk id="65" creationId="{2DC51FB7-6808-C1EF-DB85-5590109CD772}"/>
          </ac:spMkLst>
        </pc:spChg>
        <pc:spChg chg="mod">
          <ac:chgData name="Dani Thorn" userId="336b2e73-11be-407f-82cc-8481cf2b25d2" providerId="ADAL" clId="{B10D8FA9-6FF1-44F6-A11F-61954649E6CA}" dt="2025-10-20T10:20:56.247" v="124" actId="1035"/>
          <ac:spMkLst>
            <pc:docMk/>
            <pc:sldMk cId="2417997505" sldId="1508"/>
            <ac:spMk id="69" creationId="{00000000-0000-0000-0000-000000000000}"/>
          </ac:spMkLst>
        </pc:spChg>
        <pc:spChg chg="mod">
          <ac:chgData name="Dani Thorn" userId="336b2e73-11be-407f-82cc-8481cf2b25d2" providerId="ADAL" clId="{B10D8FA9-6FF1-44F6-A11F-61954649E6CA}" dt="2025-10-20T10:20:21.238" v="108" actId="1035"/>
          <ac:spMkLst>
            <pc:docMk/>
            <pc:sldMk cId="2417997505" sldId="1508"/>
            <ac:spMk id="70" creationId="{E2B8FEBE-C74A-B743-1D1C-CD2DE93FD7E2}"/>
          </ac:spMkLst>
        </pc:spChg>
        <pc:spChg chg="mod">
          <ac:chgData name="Dani Thorn" userId="336b2e73-11be-407f-82cc-8481cf2b25d2" providerId="ADAL" clId="{B10D8FA9-6FF1-44F6-A11F-61954649E6CA}" dt="2025-10-20T10:20:27.895" v="114" actId="1035"/>
          <ac:spMkLst>
            <pc:docMk/>
            <pc:sldMk cId="2417997505" sldId="1508"/>
            <ac:spMk id="72" creationId="{11DB8F89-3DE7-3E17-D6A1-C875A1B989B6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73" creationId="{7BE4F97D-10BB-6F56-A12C-C51AA6176445}"/>
          </ac:spMkLst>
        </pc:spChg>
        <pc:spChg chg="mod">
          <ac:chgData name="Dani Thorn" userId="336b2e73-11be-407f-82cc-8481cf2b25d2" providerId="ADAL" clId="{B10D8FA9-6FF1-44F6-A11F-61954649E6CA}" dt="2025-10-20T10:20:21.238" v="108" actId="1035"/>
          <ac:spMkLst>
            <pc:docMk/>
            <pc:sldMk cId="2417997505" sldId="1508"/>
            <ac:spMk id="74" creationId="{00000000-0000-0000-0000-000000000000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77" creationId="{3EB08DFA-B8A9-CB5E-D708-668F15F5BD64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79" creationId="{E871EDF5-B1F2-7076-EEF9-F69219A37892}"/>
          </ac:spMkLst>
        </pc:spChg>
        <pc:spChg chg="mod">
          <ac:chgData name="Dani Thorn" userId="336b2e73-11be-407f-82cc-8481cf2b25d2" providerId="ADAL" clId="{B10D8FA9-6FF1-44F6-A11F-61954649E6CA}" dt="2025-10-20T10:20:11.616" v="99" actId="1035"/>
          <ac:spMkLst>
            <pc:docMk/>
            <pc:sldMk cId="2417997505" sldId="1508"/>
            <ac:spMk id="82" creationId="{00000000-0000-0000-0000-000000000000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83" creationId="{0EE63E4C-1F13-83BF-A538-E5B2AE30FCB5}"/>
          </ac:spMkLst>
        </pc:spChg>
        <pc:spChg chg="del">
          <ac:chgData name="Dani Thorn" userId="336b2e73-11be-407f-82cc-8481cf2b25d2" providerId="ADAL" clId="{B10D8FA9-6FF1-44F6-A11F-61954649E6CA}" dt="2025-10-20T10:16:00.971" v="0" actId="478"/>
          <ac:spMkLst>
            <pc:docMk/>
            <pc:sldMk cId="2417997505" sldId="1508"/>
            <ac:spMk id="85" creationId="{507C312E-4DB9-E3AC-39F6-67BFB7BBE963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88" creationId="{62C0AB63-98B9-4A95-1B8E-431BE109A653}"/>
          </ac:spMkLst>
        </pc:spChg>
        <pc:spChg chg="mod">
          <ac:chgData name="Dani Thorn" userId="336b2e73-11be-407f-82cc-8481cf2b25d2" providerId="ADAL" clId="{B10D8FA9-6FF1-44F6-A11F-61954649E6CA}" dt="2025-10-20T10:20:38.608" v="115" actId="403"/>
          <ac:spMkLst>
            <pc:docMk/>
            <pc:sldMk cId="2417997505" sldId="1508"/>
            <ac:spMk id="89" creationId="{B3F6E6E9-43C6-6611-93D3-1AEEC46A83D0}"/>
          </ac:spMkLst>
        </pc:spChg>
        <pc:spChg chg="mod">
          <ac:chgData name="Dani Thorn" userId="336b2e73-11be-407f-82cc-8481cf2b25d2" providerId="ADAL" clId="{B10D8FA9-6FF1-44F6-A11F-61954649E6CA}" dt="2025-10-20T10:20:56.247" v="124" actId="1035"/>
          <ac:spMkLst>
            <pc:docMk/>
            <pc:sldMk cId="2417997505" sldId="1508"/>
            <ac:spMk id="91" creationId="{C478148F-427A-BF0B-BD38-594197F05203}"/>
          </ac:spMkLst>
        </pc:spChg>
        <pc:spChg chg="mod">
          <ac:chgData name="Dani Thorn" userId="336b2e73-11be-407f-82cc-8481cf2b25d2" providerId="ADAL" clId="{B10D8FA9-6FF1-44F6-A11F-61954649E6CA}" dt="2025-10-20T10:20:56.247" v="124" actId="1035"/>
          <ac:spMkLst>
            <pc:docMk/>
            <pc:sldMk cId="2417997505" sldId="1508"/>
            <ac:spMk id="92" creationId="{C478148F-427A-BF0B-BD38-594197F05203}"/>
          </ac:spMkLst>
        </pc:spChg>
        <pc:spChg chg="mod">
          <ac:chgData name="Dani Thorn" userId="336b2e73-11be-407f-82cc-8481cf2b25d2" providerId="ADAL" clId="{B10D8FA9-6FF1-44F6-A11F-61954649E6CA}" dt="2025-10-20T10:20:56.247" v="124" actId="1035"/>
          <ac:spMkLst>
            <pc:docMk/>
            <pc:sldMk cId="2417997505" sldId="1508"/>
            <ac:spMk id="99" creationId="{00000000-0000-0000-0000-000000000000}"/>
          </ac:spMkLst>
        </pc:spChg>
        <pc:grpChg chg="mod">
          <ac:chgData name="Dani Thorn" userId="336b2e73-11be-407f-82cc-8481cf2b25d2" providerId="ADAL" clId="{B10D8FA9-6FF1-44F6-A11F-61954649E6CA}" dt="2025-10-20T10:21:08.052" v="128" actId="1035"/>
          <ac:grpSpMkLst>
            <pc:docMk/>
            <pc:sldMk cId="2417997505" sldId="1508"/>
            <ac:grpSpMk id="15" creationId="{293F363F-BE8A-0D7A-E676-0A7C3583174D}"/>
          </ac:grpSpMkLst>
        </pc:grpChg>
        <pc:grpChg chg="mod">
          <ac:chgData name="Dani Thorn" userId="336b2e73-11be-407f-82cc-8481cf2b25d2" providerId="ADAL" clId="{B10D8FA9-6FF1-44F6-A11F-61954649E6CA}" dt="2025-10-20T10:20:21.238" v="108" actId="1035"/>
          <ac:grpSpMkLst>
            <pc:docMk/>
            <pc:sldMk cId="2417997505" sldId="1508"/>
            <ac:grpSpMk id="34" creationId="{55CCB4BA-057B-61A6-311A-1A7448688C20}"/>
          </ac:grpSpMkLst>
        </pc:grpChg>
        <pc:picChg chg="mod">
          <ac:chgData name="Dani Thorn" userId="336b2e73-11be-407f-82cc-8481cf2b25d2" providerId="ADAL" clId="{B10D8FA9-6FF1-44F6-A11F-61954649E6CA}" dt="2025-10-20T10:19:44.556" v="82" actId="1035"/>
          <ac:picMkLst>
            <pc:docMk/>
            <pc:sldMk cId="2417997505" sldId="1508"/>
            <ac:picMk id="5" creationId="{00000000-0000-0000-0000-000000000000}"/>
          </ac:picMkLst>
        </pc:picChg>
        <pc:picChg chg="mod">
          <ac:chgData name="Dani Thorn" userId="336b2e73-11be-407f-82cc-8481cf2b25d2" providerId="ADAL" clId="{B10D8FA9-6FF1-44F6-A11F-61954649E6CA}" dt="2025-10-20T10:17:28.526" v="46" actId="1076"/>
          <ac:picMkLst>
            <pc:docMk/>
            <pc:sldMk cId="2417997505" sldId="1508"/>
            <ac:picMk id="8" creationId="{0E4DCEBB-7CFD-826E-2B9E-02D10AE88039}"/>
          </ac:picMkLst>
        </pc:picChg>
        <pc:picChg chg="mod">
          <ac:chgData name="Dani Thorn" userId="336b2e73-11be-407f-82cc-8481cf2b25d2" providerId="ADAL" clId="{B10D8FA9-6FF1-44F6-A11F-61954649E6CA}" dt="2025-10-20T10:21:02.292" v="125" actId="1076"/>
          <ac:picMkLst>
            <pc:docMk/>
            <pc:sldMk cId="2417997505" sldId="1508"/>
            <ac:picMk id="12" creationId="{00A5A073-2797-CFD4-3A85-90ACF6F7D2F9}"/>
          </ac:picMkLst>
        </pc:picChg>
        <pc:picChg chg="mod">
          <ac:chgData name="Dani Thorn" userId="336b2e73-11be-407f-82cc-8481cf2b25d2" providerId="ADAL" clId="{B10D8FA9-6FF1-44F6-A11F-61954649E6CA}" dt="2025-10-20T10:20:21.238" v="108" actId="1035"/>
          <ac:picMkLst>
            <pc:docMk/>
            <pc:sldMk cId="2417997505" sldId="1508"/>
            <ac:picMk id="52" creationId="{3D463244-09EE-50E1-B069-FF9C6C36E621}"/>
          </ac:picMkLst>
        </pc:picChg>
        <pc:picChg chg="mod">
          <ac:chgData name="Dani Thorn" userId="336b2e73-11be-407f-82cc-8481cf2b25d2" providerId="ADAL" clId="{B10D8FA9-6FF1-44F6-A11F-61954649E6CA}" dt="2025-10-20T10:20:21.238" v="108" actId="1035"/>
          <ac:picMkLst>
            <pc:docMk/>
            <pc:sldMk cId="2417997505" sldId="1508"/>
            <ac:picMk id="54" creationId="{B1460F72-4B64-FA7A-981A-791240089C37}"/>
          </ac:picMkLst>
        </pc:picChg>
        <pc:picChg chg="mod">
          <ac:chgData name="Dani Thorn" userId="336b2e73-11be-407f-82cc-8481cf2b25d2" providerId="ADAL" clId="{B10D8FA9-6FF1-44F6-A11F-61954649E6CA}" dt="2025-10-20T10:20:21.238" v="108" actId="1035"/>
          <ac:picMkLst>
            <pc:docMk/>
            <pc:sldMk cId="2417997505" sldId="1508"/>
            <ac:picMk id="55" creationId="{250BF409-6907-E38B-229C-D1E611E37F3D}"/>
          </ac:picMkLst>
        </pc:picChg>
        <pc:picChg chg="mod">
          <ac:chgData name="Dani Thorn" userId="336b2e73-11be-407f-82cc-8481cf2b25d2" providerId="ADAL" clId="{B10D8FA9-6FF1-44F6-A11F-61954649E6CA}" dt="2025-10-20T10:20:23.613" v="109" actId="1076"/>
          <ac:picMkLst>
            <pc:docMk/>
            <pc:sldMk cId="2417997505" sldId="1508"/>
            <ac:picMk id="68" creationId="{11880946-9CB4-1965-D486-54EDA8B77E17}"/>
          </ac:picMkLst>
        </pc:picChg>
        <pc:picChg chg="mod">
          <ac:chgData name="Dani Thorn" userId="336b2e73-11be-407f-82cc-8481cf2b25d2" providerId="ADAL" clId="{B10D8FA9-6FF1-44F6-A11F-61954649E6CA}" dt="2025-10-20T10:20:11.616" v="99" actId="1035"/>
          <ac:picMkLst>
            <pc:docMk/>
            <pc:sldMk cId="2417997505" sldId="1508"/>
            <ac:picMk id="78" creationId="{00000000-0000-0000-0000-000000000000}"/>
          </ac:picMkLst>
        </pc:picChg>
        <pc:picChg chg="mod">
          <ac:chgData name="Dani Thorn" userId="336b2e73-11be-407f-82cc-8481cf2b25d2" providerId="ADAL" clId="{B10D8FA9-6FF1-44F6-A11F-61954649E6CA}" dt="2025-10-20T10:21:12.554" v="129" actId="1076"/>
          <ac:picMkLst>
            <pc:docMk/>
            <pc:sldMk cId="2417997505" sldId="1508"/>
            <ac:picMk id="84" creationId="{00000000-0000-0000-0000-000000000000}"/>
          </ac:picMkLst>
        </pc:picChg>
        <pc:picChg chg="mod">
          <ac:chgData name="Dani Thorn" userId="336b2e73-11be-407f-82cc-8481cf2b25d2" providerId="ADAL" clId="{B10D8FA9-6FF1-44F6-A11F-61954649E6CA}" dt="2025-10-20T10:19:44.556" v="82" actId="1035"/>
          <ac:picMkLst>
            <pc:docMk/>
            <pc:sldMk cId="2417997505" sldId="1508"/>
            <ac:picMk id="86" creationId="{00000000-0000-0000-0000-000000000000}"/>
          </ac:picMkLst>
        </pc:picChg>
        <pc:picChg chg="mod">
          <ac:chgData name="Dani Thorn" userId="336b2e73-11be-407f-82cc-8481cf2b25d2" providerId="ADAL" clId="{B10D8FA9-6FF1-44F6-A11F-61954649E6CA}" dt="2025-10-20T10:19:50.626" v="86" actId="1035"/>
          <ac:picMkLst>
            <pc:docMk/>
            <pc:sldMk cId="2417997505" sldId="1508"/>
            <ac:picMk id="9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38F2F-05C8-4362-926F-58000037A06F}" type="datetimeFigureOut">
              <a:t>10/20/2025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ACB73-C843-404B-BDBE-7B7FC69B394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45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52C39-8836-4D1D-E1AB-D8441D61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97A5CB-6087-28CC-EBD8-03B416DBE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14563" y="1241425"/>
            <a:ext cx="2368550" cy="334962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1A8E6-6A38-1DC6-6896-1C2F1AFC6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BC43-1C4A-1471-E035-296965DE14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56596B-F51C-401A-BFE3-5530AD8BCEE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7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8"/>
            <a:ext cx="22706410" cy="10334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67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7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0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9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4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98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2"/>
            <a:ext cx="26112371" cy="178051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39"/>
            <a:ext cx="26112371" cy="936332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1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2" y="11394520"/>
            <a:ext cx="12866965" cy="2715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7" y="11394520"/>
            <a:ext cx="12866965" cy="2715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5" y="2278908"/>
            <a:ext cx="26112371" cy="8273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6" y="10492870"/>
            <a:ext cx="12870909" cy="51423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6" y="15635264"/>
            <a:ext cx="12870909" cy="229971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7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1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7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6" y="2853585"/>
            <a:ext cx="9764543" cy="99875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10" y="6162952"/>
            <a:ext cx="15326826" cy="304184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6" y="12841128"/>
            <a:ext cx="9764543" cy="23789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1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6" y="2853585"/>
            <a:ext cx="9764543" cy="998754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10" y="6162952"/>
            <a:ext cx="15326826" cy="3041841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6" y="12841128"/>
            <a:ext cx="9764543" cy="237897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96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2" y="2278908"/>
            <a:ext cx="26112371" cy="82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2" y="11394520"/>
            <a:ext cx="26112371" cy="27158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2" y="39672751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1"/>
            <a:ext cx="1021788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1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5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D9885-CE83-86D9-8D19-AF452C381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: Rounded Corners 41">
            <a:extLst>
              <a:ext uri="{FF2B5EF4-FFF2-40B4-BE49-F238E27FC236}">
                <a16:creationId xmlns:a16="http://schemas.microsoft.com/office/drawing/2014/main" id="{C478148F-427A-BF0B-BD38-594197F05203}"/>
              </a:ext>
            </a:extLst>
          </p:cNvPr>
          <p:cNvSpPr/>
          <p:nvPr/>
        </p:nvSpPr>
        <p:spPr>
          <a:xfrm>
            <a:off x="809030" y="35358051"/>
            <a:ext cx="14157705" cy="4368625"/>
          </a:xfrm>
          <a:prstGeom prst="roundRect">
            <a:avLst/>
          </a:prstGeom>
          <a:solidFill>
            <a:srgbClr val="E7F6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Rectangle: Rounded Corners 41">
            <a:extLst>
              <a:ext uri="{FF2B5EF4-FFF2-40B4-BE49-F238E27FC236}">
                <a16:creationId xmlns:a16="http://schemas.microsoft.com/office/drawing/2014/main" id="{C478148F-427A-BF0B-BD38-594197F05203}"/>
              </a:ext>
            </a:extLst>
          </p:cNvPr>
          <p:cNvSpPr/>
          <p:nvPr/>
        </p:nvSpPr>
        <p:spPr>
          <a:xfrm>
            <a:off x="15247394" y="35374807"/>
            <a:ext cx="14222673" cy="4367867"/>
          </a:xfrm>
          <a:prstGeom prst="roundRect">
            <a:avLst/>
          </a:prstGeom>
          <a:solidFill>
            <a:srgbClr val="E7F6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22FEA75-110C-05F4-D38F-F73B1B04B699}"/>
              </a:ext>
            </a:extLst>
          </p:cNvPr>
          <p:cNvSpPr/>
          <p:nvPr/>
        </p:nvSpPr>
        <p:spPr>
          <a:xfrm>
            <a:off x="4083362" y="20552855"/>
            <a:ext cx="11255497" cy="5802150"/>
          </a:xfrm>
          <a:prstGeom prst="ellipse">
            <a:avLst/>
          </a:prstGeom>
          <a:solidFill>
            <a:srgbClr val="5CBC9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DC51FB7-6808-C1EF-DB85-5590109CD772}"/>
              </a:ext>
            </a:extLst>
          </p:cNvPr>
          <p:cNvSpPr/>
          <p:nvPr/>
        </p:nvSpPr>
        <p:spPr>
          <a:xfrm>
            <a:off x="15062294" y="5267513"/>
            <a:ext cx="14480967" cy="9943971"/>
          </a:xfrm>
          <a:prstGeom prst="roundRect">
            <a:avLst/>
          </a:prstGeom>
          <a:solidFill>
            <a:srgbClr val="E7F6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12CD146-94DC-8092-EC30-BB8302B85757}"/>
              </a:ext>
            </a:extLst>
          </p:cNvPr>
          <p:cNvSpPr/>
          <p:nvPr/>
        </p:nvSpPr>
        <p:spPr>
          <a:xfrm>
            <a:off x="858257" y="5267513"/>
            <a:ext cx="13955823" cy="9990185"/>
          </a:xfrm>
          <a:prstGeom prst="roundRect">
            <a:avLst/>
          </a:prstGeom>
          <a:solidFill>
            <a:srgbClr val="E7F6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958C6-0DFF-D4A9-8318-116527A6919B}"/>
              </a:ext>
            </a:extLst>
          </p:cNvPr>
          <p:cNvSpPr/>
          <p:nvPr/>
        </p:nvSpPr>
        <p:spPr>
          <a:xfrm>
            <a:off x="0" y="-24571"/>
            <a:ext cx="30275213" cy="4933127"/>
          </a:xfrm>
          <a:prstGeom prst="rect">
            <a:avLst/>
          </a:prstGeom>
          <a:solidFill>
            <a:srgbClr val="163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591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181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0772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4362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7953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1544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5134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28725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6904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22F0A3-9A6A-894A-1758-9F49B2EA1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5030" y="2625256"/>
            <a:ext cx="23095983" cy="2892167"/>
          </a:xfrm>
        </p:spPr>
        <p:txBody>
          <a:bodyPr>
            <a:noAutofit/>
          </a:bodyPr>
          <a:lstStyle>
            <a:defPPr>
              <a:defRPr lang="en-GB"/>
            </a:defPPr>
            <a:lvl1pPr marL="0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53591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7181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60772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14362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767953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521544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275134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028725" algn="l" defTabSz="3507181" rtl="0" eaLnBrk="1" latinLnBrk="0" hangingPunct="1">
              <a:defRPr sz="69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  <a:spcAft>
                <a:spcPts val="1200"/>
              </a:spcAft>
            </a:pPr>
            <a:br>
              <a:rPr lang="en-GB" sz="88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8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88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Living in a “Grey Area”: </a:t>
            </a:r>
            <a:br>
              <a:rPr lang="en-GB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Practices, Attitudes, and Unmet Needs of Patients Without a Dementia Diagnosis.</a:t>
            </a:r>
            <a:br>
              <a:rPr lang="en-GB" sz="8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8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DCEBB-7CFD-826E-2B9E-02D10AE880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728"/>
          <a:stretch/>
        </p:blipFill>
        <p:spPr>
          <a:xfrm>
            <a:off x="22649268" y="40042249"/>
            <a:ext cx="6893993" cy="1001366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Edumundo - Digital Learning Provider for Higher Education Institutions">
            <a:extLst>
              <a:ext uri="{FF2B5EF4-FFF2-40B4-BE49-F238E27FC236}">
                <a16:creationId xmlns:a16="http://schemas.microsoft.com/office/drawing/2014/main" id="{00A5A073-2797-CFD4-3A85-90ACF6F7D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518" y="41339059"/>
            <a:ext cx="3455780" cy="989879"/>
          </a:xfrm>
          <a:prstGeom prst="rect">
            <a:avLst/>
          </a:prstGeom>
          <a:ln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93F363F-BE8A-0D7A-E676-0A7C3583174D}"/>
              </a:ext>
            </a:extLst>
          </p:cNvPr>
          <p:cNvGrpSpPr/>
          <p:nvPr/>
        </p:nvGrpSpPr>
        <p:grpSpPr>
          <a:xfrm>
            <a:off x="23994524" y="41271508"/>
            <a:ext cx="5412550" cy="1022065"/>
            <a:chOff x="17971334" y="35660547"/>
            <a:chExt cx="7208090" cy="134124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A5038C-8BB7-553E-F661-870C8D1A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50" t="45454" r="-2252" b="-13636"/>
            <a:stretch>
              <a:fillRect/>
            </a:stretch>
          </p:blipFill>
          <p:spPr>
            <a:xfrm>
              <a:off x="17971334" y="35660547"/>
              <a:ext cx="5075403" cy="134124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 descr="A white and blue logo with black text&#10;&#10;AI-generated content may be incorrect.">
              <a:extLst>
                <a:ext uri="{FF2B5EF4-FFF2-40B4-BE49-F238E27FC236}">
                  <a16:creationId xmlns:a16="http://schemas.microsoft.com/office/drawing/2014/main" id="{7E87AA72-1DF6-6801-5773-41909E845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6954" t="-1695" r="498" b="50847"/>
            <a:stretch>
              <a:fillRect/>
            </a:stretch>
          </p:blipFill>
          <p:spPr>
            <a:xfrm>
              <a:off x="22923633" y="35818298"/>
              <a:ext cx="2255791" cy="104510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15E18C1-3F4D-CB64-AE93-8ABFF4914686}"/>
              </a:ext>
            </a:extLst>
          </p:cNvPr>
          <p:cNvSpPr txBox="1"/>
          <p:nvPr/>
        </p:nvSpPr>
        <p:spPr>
          <a:xfrm>
            <a:off x="20784795" y="40270594"/>
            <a:ext cx="35648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163B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Funded by: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1F7C3-7A70-F23D-B75B-ECC6C7419A11}"/>
              </a:ext>
            </a:extLst>
          </p:cNvPr>
          <p:cNvSpPr txBox="1"/>
          <p:nvPr/>
        </p:nvSpPr>
        <p:spPr>
          <a:xfrm>
            <a:off x="16009246" y="41570212"/>
            <a:ext cx="35648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163B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Sponsored by: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39EB6-A384-3E15-90F3-F56E027A3742}"/>
              </a:ext>
            </a:extLst>
          </p:cNvPr>
          <p:cNvSpPr txBox="1"/>
          <p:nvPr/>
        </p:nvSpPr>
        <p:spPr>
          <a:xfrm>
            <a:off x="22289041" y="41701137"/>
            <a:ext cx="35648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rgbClr val="163B6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Lead site: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66114-476B-F30C-A2E4-43C42A648060}"/>
              </a:ext>
            </a:extLst>
          </p:cNvPr>
          <p:cNvSpPr txBox="1"/>
          <p:nvPr/>
        </p:nvSpPr>
        <p:spPr>
          <a:xfrm>
            <a:off x="3239721" y="5614122"/>
            <a:ext cx="96021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DCD78A-846B-907F-E470-5BDE742AE019}"/>
              </a:ext>
            </a:extLst>
          </p:cNvPr>
          <p:cNvSpPr>
            <a:spLocks noGrp="1"/>
          </p:cNvSpPr>
          <p:nvPr/>
        </p:nvSpPr>
        <p:spPr>
          <a:xfrm>
            <a:off x="1697983" y="6618340"/>
            <a:ext cx="12645374" cy="24968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tabLst>
                <a:tab pos="444500" algn="l"/>
              </a:tabLst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Approximately </a:t>
            </a: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1 in 3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 people that are referred to memory clinics do not meet criteria for dementia diagnosis.</a:t>
            </a:r>
            <a:r>
              <a:rPr lang="en-GB" sz="4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 This includes people with:</a:t>
            </a: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9F2BBE5B-7232-5239-8F63-60CE89CD82D8}"/>
              </a:ext>
            </a:extLst>
          </p:cNvPr>
          <p:cNvSpPr txBox="1"/>
          <p:nvPr/>
        </p:nvSpPr>
        <p:spPr>
          <a:xfrm>
            <a:off x="6116689" y="9075532"/>
            <a:ext cx="10088959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Mild Cognitive Impairment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Functional Cognitive Impairment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 Subjective Memory Decline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Age-Associated Memory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No diagnosis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598A41B-1718-20AF-34CE-624BE5A8CE75}"/>
              </a:ext>
            </a:extLst>
          </p:cNvPr>
          <p:cNvGrpSpPr/>
          <p:nvPr/>
        </p:nvGrpSpPr>
        <p:grpSpPr>
          <a:xfrm>
            <a:off x="979177" y="8967460"/>
            <a:ext cx="4657605" cy="5706152"/>
            <a:chOff x="1311220" y="13062339"/>
            <a:chExt cx="2483186" cy="305422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BFCA86-4F98-34AC-E74C-269D0523BD9C}"/>
                </a:ext>
              </a:extLst>
            </p:cNvPr>
            <p:cNvSpPr/>
            <p:nvPr/>
          </p:nvSpPr>
          <p:spPr>
            <a:xfrm>
              <a:off x="2526799" y="13062339"/>
              <a:ext cx="1267607" cy="12701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1">
              <a:extLst>
                <a:ext uri="{FF2B5EF4-FFF2-40B4-BE49-F238E27FC236}">
                  <a16:creationId xmlns:a16="http://schemas.microsoft.com/office/drawing/2014/main" id="{D815CE8C-FEC6-FCC6-FCFE-9E6674F850E3}"/>
                </a:ext>
              </a:extLst>
            </p:cNvPr>
            <p:cNvSpPr txBox="1"/>
            <p:nvPr/>
          </p:nvSpPr>
          <p:spPr>
            <a:xfrm>
              <a:off x="1311220" y="15935353"/>
              <a:ext cx="123239" cy="18121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99AC0E6-9865-32CF-FD52-88A58CA47746}"/>
              </a:ext>
            </a:extLst>
          </p:cNvPr>
          <p:cNvSpPr txBox="1"/>
          <p:nvPr/>
        </p:nvSpPr>
        <p:spPr>
          <a:xfrm>
            <a:off x="963368" y="41481448"/>
            <a:ext cx="1422267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National Audit of Dementia Memory Assessment Services Spotlight Audit Regional Report 2023/2024. London: Royal College of Psychiatrists. Available from: (rcpsych.ac.uk)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59A1E-5430-6BA5-C349-8313A4AFAB18}"/>
              </a:ext>
            </a:extLst>
          </p:cNvPr>
          <p:cNvSpPr txBox="1"/>
          <p:nvPr/>
        </p:nvSpPr>
        <p:spPr>
          <a:xfrm>
            <a:off x="21291790" y="9716282"/>
            <a:ext cx="765512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Here, we present initial findings from an interview sub-study of 17 participants. </a:t>
            </a:r>
          </a:p>
          <a:p>
            <a:pPr lvl="0" defTabSz="457200"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Participants were asked about:</a:t>
            </a:r>
          </a:p>
          <a:p>
            <a:pPr marL="571500" marR="0" lvl="0" indent="-571500" algn="l" defTabSz="457200" rtl="0" eaLnBrk="1" fontAlgn="auto" latinLnBrk="0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Reasons for referral</a:t>
            </a:r>
          </a:p>
          <a:p>
            <a:pPr marL="571500" marR="0" lvl="0" indent="-571500" algn="l" defTabSz="457200" rtl="0" eaLnBrk="1" fontAlgn="auto" latinLnBrk="0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Assessment and diagnosis</a:t>
            </a:r>
          </a:p>
          <a:p>
            <a:pPr marL="571500" marR="0" lvl="0" indent="-571500" algn="l" defTabSz="457200" rtl="0" eaLnBrk="1" fontAlgn="auto" latinLnBrk="0" hangingPunct="1"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Support and information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A0B5E-1127-0D6B-8435-4E0B0E719D96}"/>
              </a:ext>
            </a:extLst>
          </p:cNvPr>
          <p:cNvSpPr txBox="1"/>
          <p:nvPr/>
        </p:nvSpPr>
        <p:spPr>
          <a:xfrm>
            <a:off x="17348875" y="5465673"/>
            <a:ext cx="96021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03C9C-084E-1E02-8763-DF7781B35718}"/>
              </a:ext>
            </a:extLst>
          </p:cNvPr>
          <p:cNvSpPr txBox="1"/>
          <p:nvPr/>
        </p:nvSpPr>
        <p:spPr>
          <a:xfrm>
            <a:off x="15692699" y="6506206"/>
            <a:ext cx="133391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457200">
              <a:defRPr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The NoDem study is a 1-year mixed-method, longitudinal study. We collected questionnaire and medical record  data from 387 participants within 6-weeks of a non-dementia diagnosis. </a:t>
            </a:r>
          </a:p>
        </p:txBody>
      </p:sp>
      <p:sp>
        <p:nvSpPr>
          <p:cNvPr id="44" name="TextBox 9">
            <a:extLst>
              <a:ext uri="{FF2B5EF4-FFF2-40B4-BE49-F238E27FC236}">
                <a16:creationId xmlns:a16="http://schemas.microsoft.com/office/drawing/2014/main" id="{CFBFED49-DE94-E4E3-89AC-F9E581D2A14A}"/>
              </a:ext>
            </a:extLst>
          </p:cNvPr>
          <p:cNvSpPr txBox="1"/>
          <p:nvPr/>
        </p:nvSpPr>
        <p:spPr>
          <a:xfrm>
            <a:off x="1662547" y="12844728"/>
            <a:ext cx="12824313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This population has no clear pathway after memory assessment, despite higher dementia risk and evidence that lifestyle changes may help reduce that risk.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613AA8-87F2-954E-77A2-C8BA63EA28CB}"/>
              </a:ext>
            </a:extLst>
          </p:cNvPr>
          <p:cNvSpPr/>
          <p:nvPr/>
        </p:nvSpPr>
        <p:spPr>
          <a:xfrm>
            <a:off x="14967047" y="20648894"/>
            <a:ext cx="10699835" cy="5774902"/>
          </a:xfrm>
          <a:prstGeom prst="ellipse">
            <a:avLst/>
          </a:prstGeom>
          <a:solidFill>
            <a:srgbClr val="FD8F6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13D506-2D60-6CA6-B72B-140E4850576D}"/>
              </a:ext>
            </a:extLst>
          </p:cNvPr>
          <p:cNvSpPr/>
          <p:nvPr/>
        </p:nvSpPr>
        <p:spPr>
          <a:xfrm>
            <a:off x="15049768" y="26142639"/>
            <a:ext cx="10924194" cy="5583291"/>
          </a:xfrm>
          <a:prstGeom prst="ellipse">
            <a:avLst/>
          </a:prstGeom>
          <a:solidFill>
            <a:srgbClr val="E37DBA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B405041-947E-DBE0-E7A1-9F5E500492DE}"/>
              </a:ext>
            </a:extLst>
          </p:cNvPr>
          <p:cNvSpPr/>
          <p:nvPr/>
        </p:nvSpPr>
        <p:spPr>
          <a:xfrm>
            <a:off x="4614720" y="25998825"/>
            <a:ext cx="10724139" cy="5671510"/>
          </a:xfrm>
          <a:prstGeom prst="ellipse">
            <a:avLst/>
          </a:prstGeom>
          <a:solidFill>
            <a:srgbClr val="8EA1C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9">
            <a:extLst>
              <a:ext uri="{FF2B5EF4-FFF2-40B4-BE49-F238E27FC236}">
                <a16:creationId xmlns:a16="http://schemas.microsoft.com/office/drawing/2014/main" id="{9647CE75-D505-9C70-6134-069D3A129ED2}"/>
              </a:ext>
            </a:extLst>
          </p:cNvPr>
          <p:cNvSpPr txBox="1"/>
          <p:nvPr/>
        </p:nvSpPr>
        <p:spPr>
          <a:xfrm>
            <a:off x="5868851" y="21183585"/>
            <a:ext cx="7662531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Proactivity </a:t>
            </a:r>
          </a:p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&amp; Motivation</a:t>
            </a:r>
          </a:p>
        </p:txBody>
      </p:sp>
      <p:sp>
        <p:nvSpPr>
          <p:cNvPr id="57" name="TextBox 9">
            <a:extLst>
              <a:ext uri="{FF2B5EF4-FFF2-40B4-BE49-F238E27FC236}">
                <a16:creationId xmlns:a16="http://schemas.microsoft.com/office/drawing/2014/main" id="{5A8FAD88-5361-0012-657A-93E6FE73C0A6}"/>
              </a:ext>
            </a:extLst>
          </p:cNvPr>
          <p:cNvSpPr txBox="1"/>
          <p:nvPr/>
        </p:nvSpPr>
        <p:spPr>
          <a:xfrm>
            <a:off x="15327096" y="21239175"/>
            <a:ext cx="10012190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&amp; </a:t>
            </a:r>
          </a:p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</a:p>
        </p:txBody>
      </p:sp>
      <p:sp>
        <p:nvSpPr>
          <p:cNvPr id="60" name="TextBox 9">
            <a:extLst>
              <a:ext uri="{FF2B5EF4-FFF2-40B4-BE49-F238E27FC236}">
                <a16:creationId xmlns:a16="http://schemas.microsoft.com/office/drawing/2014/main" id="{148E9B46-C79D-B6B7-4563-E82AEC1DB5FD}"/>
              </a:ext>
            </a:extLst>
          </p:cNvPr>
          <p:cNvSpPr txBox="1"/>
          <p:nvPr/>
        </p:nvSpPr>
        <p:spPr>
          <a:xfrm>
            <a:off x="5850071" y="26578762"/>
            <a:ext cx="8334957" cy="16312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The Influence </a:t>
            </a:r>
          </a:p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of Support</a:t>
            </a:r>
          </a:p>
        </p:txBody>
      </p:sp>
      <p:sp>
        <p:nvSpPr>
          <p:cNvPr id="61" name="TextBox 9">
            <a:extLst>
              <a:ext uri="{FF2B5EF4-FFF2-40B4-BE49-F238E27FC236}">
                <a16:creationId xmlns:a16="http://schemas.microsoft.com/office/drawing/2014/main" id="{5A010B46-8484-A4DF-EE09-284FAA865F39}"/>
              </a:ext>
            </a:extLst>
          </p:cNvPr>
          <p:cNvSpPr txBox="1"/>
          <p:nvPr/>
        </p:nvSpPr>
        <p:spPr>
          <a:xfrm>
            <a:off x="15692700" y="26482346"/>
            <a:ext cx="9574013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Gaps in the </a:t>
            </a:r>
          </a:p>
          <a:p>
            <a:pPr algn="ctr"/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Service Pathway</a:t>
            </a:r>
          </a:p>
          <a:p>
            <a:pPr algn="ctr"/>
            <a:endParaRPr lang="en-GB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id="{A80249EF-4924-D91D-2106-7BB1FD5690F9}"/>
              </a:ext>
            </a:extLst>
          </p:cNvPr>
          <p:cNvSpPr/>
          <p:nvPr/>
        </p:nvSpPr>
        <p:spPr>
          <a:xfrm>
            <a:off x="24135615" y="19678203"/>
            <a:ext cx="5320725" cy="3019965"/>
          </a:xfrm>
          <a:prstGeom prst="wedgeEllipseCallout">
            <a:avLst>
              <a:gd name="adj1" fmla="val -38019"/>
              <a:gd name="adj2" fmla="val 58087"/>
            </a:avLst>
          </a:prstGeom>
          <a:solidFill>
            <a:schemeClr val="bg1"/>
          </a:solidFill>
          <a:ln>
            <a:solidFill>
              <a:srgbClr val="FD8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4323D1-6E31-1468-C83F-541A22A9DB00}"/>
              </a:ext>
            </a:extLst>
          </p:cNvPr>
          <p:cNvGrpSpPr/>
          <p:nvPr/>
        </p:nvGrpSpPr>
        <p:grpSpPr>
          <a:xfrm>
            <a:off x="24679476" y="28830664"/>
            <a:ext cx="4947701" cy="2800518"/>
            <a:chOff x="15795852" y="34086732"/>
            <a:chExt cx="6087892" cy="4201788"/>
          </a:xfrm>
          <a:solidFill>
            <a:schemeClr val="bg1"/>
          </a:solidFill>
        </p:grpSpPr>
        <p:sp>
          <p:nvSpPr>
            <p:cNvPr id="77" name="Speech Bubble: Oval 76">
              <a:extLst>
                <a:ext uri="{FF2B5EF4-FFF2-40B4-BE49-F238E27FC236}">
                  <a16:creationId xmlns:a16="http://schemas.microsoft.com/office/drawing/2014/main" id="{3EB08DFA-B8A9-CB5E-D708-668F15F5BD64}"/>
                </a:ext>
              </a:extLst>
            </p:cNvPr>
            <p:cNvSpPr/>
            <p:nvPr/>
          </p:nvSpPr>
          <p:spPr>
            <a:xfrm rot="10800000" flipH="1" flipV="1">
              <a:off x="15795852" y="34086732"/>
              <a:ext cx="6087892" cy="3981619"/>
            </a:xfrm>
            <a:prstGeom prst="wedgeEllipseCallout">
              <a:avLst>
                <a:gd name="adj1" fmla="val -42409"/>
                <a:gd name="adj2" fmla="val 53921"/>
              </a:avLst>
            </a:prstGeom>
            <a:grpFill/>
            <a:ln w="28575">
              <a:solidFill>
                <a:srgbClr val="E37D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0D4654-7850-E26C-BDF4-9FAB9D1F2485}"/>
                </a:ext>
              </a:extLst>
            </p:cNvPr>
            <p:cNvSpPr txBox="1"/>
            <p:nvPr/>
          </p:nvSpPr>
          <p:spPr>
            <a:xfrm>
              <a:off x="16144165" y="34825201"/>
              <a:ext cx="5425342" cy="346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“It’s kind of like, this huge grey area of why am I getting worse?”</a:t>
              </a:r>
            </a:p>
            <a:p>
              <a:pPr algn="ctr"/>
              <a:endParaRPr lang="en-GB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871EDF5-B1F2-7076-EEF9-F69219A37892}"/>
              </a:ext>
            </a:extLst>
          </p:cNvPr>
          <p:cNvSpPr txBox="1"/>
          <p:nvPr/>
        </p:nvSpPr>
        <p:spPr>
          <a:xfrm>
            <a:off x="24421813" y="20172273"/>
            <a:ext cx="47483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“It would've been</a:t>
            </a:r>
          </a:p>
          <a:p>
            <a:pPr algn="ctr"/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 nice to be able to talk to somebody and ask questions.”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2FFC95-9547-3150-7EB3-6A0F200E76BB}"/>
              </a:ext>
            </a:extLst>
          </p:cNvPr>
          <p:cNvGrpSpPr/>
          <p:nvPr/>
        </p:nvGrpSpPr>
        <p:grpSpPr>
          <a:xfrm>
            <a:off x="23882308" y="24218362"/>
            <a:ext cx="5313569" cy="3430178"/>
            <a:chOff x="24006797" y="26175445"/>
            <a:chExt cx="6565688" cy="4180970"/>
          </a:xfrm>
          <a:solidFill>
            <a:schemeClr val="bg1"/>
          </a:solidFill>
        </p:grpSpPr>
        <p:sp>
          <p:nvSpPr>
            <p:cNvPr id="88" name="Speech Bubble: Oval 87">
              <a:extLst>
                <a:ext uri="{FF2B5EF4-FFF2-40B4-BE49-F238E27FC236}">
                  <a16:creationId xmlns:a16="http://schemas.microsoft.com/office/drawing/2014/main" id="{62C0AB63-98B9-4A95-1B8E-431BE109A653}"/>
                </a:ext>
              </a:extLst>
            </p:cNvPr>
            <p:cNvSpPr/>
            <p:nvPr/>
          </p:nvSpPr>
          <p:spPr>
            <a:xfrm>
              <a:off x="24006797" y="26175445"/>
              <a:ext cx="6565688" cy="4180970"/>
            </a:xfrm>
            <a:prstGeom prst="wedgeEllipseCallout">
              <a:avLst>
                <a:gd name="adj1" fmla="val -32706"/>
                <a:gd name="adj2" fmla="val 53791"/>
              </a:avLst>
            </a:prstGeom>
            <a:grpFill/>
            <a:ln w="28575">
              <a:solidFill>
                <a:srgbClr val="E37D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3F6E6E9-43C6-6611-93D3-1AEEC46A83D0}"/>
                </a:ext>
              </a:extLst>
            </p:cNvPr>
            <p:cNvSpPr txBox="1"/>
            <p:nvPr/>
          </p:nvSpPr>
          <p:spPr>
            <a:xfrm>
              <a:off x="24206935" y="26989750"/>
              <a:ext cx="6119402" cy="28135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“The letter just said </a:t>
              </a:r>
            </a:p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‘to be kept an eye on’. But as I say, I've heard nothing since.”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20A512-DD68-2CA7-831B-5D7616313360}"/>
              </a:ext>
            </a:extLst>
          </p:cNvPr>
          <p:cNvGrpSpPr/>
          <p:nvPr/>
        </p:nvGrpSpPr>
        <p:grpSpPr>
          <a:xfrm>
            <a:off x="615158" y="28746449"/>
            <a:ext cx="5093991" cy="3456723"/>
            <a:chOff x="169089" y="27071969"/>
            <a:chExt cx="5452367" cy="3456723"/>
          </a:xfrm>
        </p:grpSpPr>
        <p:sp>
          <p:nvSpPr>
            <p:cNvPr id="10" name="Speech Bubble: Oval 9">
              <a:extLst>
                <a:ext uri="{FF2B5EF4-FFF2-40B4-BE49-F238E27FC236}">
                  <a16:creationId xmlns:a16="http://schemas.microsoft.com/office/drawing/2014/main" id="{5F44761D-78DD-8837-3C4D-619D5CAECBBF}"/>
                </a:ext>
              </a:extLst>
            </p:cNvPr>
            <p:cNvSpPr/>
            <p:nvPr/>
          </p:nvSpPr>
          <p:spPr>
            <a:xfrm flipH="1">
              <a:off x="169089" y="27071969"/>
              <a:ext cx="5452367" cy="3456723"/>
            </a:xfrm>
            <a:prstGeom prst="wedgeEllipseCallout">
              <a:avLst>
                <a:gd name="adj1" fmla="val -55548"/>
                <a:gd name="adj2" fmla="val 36502"/>
              </a:avLst>
            </a:prstGeom>
            <a:solidFill>
              <a:schemeClr val="bg1"/>
            </a:solidFill>
            <a:ln w="28575">
              <a:solidFill>
                <a:srgbClr val="8EA1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9EEFFE-1A9B-5654-D407-42477A20FC84}"/>
                </a:ext>
              </a:extLst>
            </p:cNvPr>
            <p:cNvSpPr txBox="1"/>
            <p:nvPr/>
          </p:nvSpPr>
          <p:spPr>
            <a:xfrm>
              <a:off x="376599" y="27436245"/>
              <a:ext cx="506503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“You get into a </a:t>
              </a:r>
            </a:p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pattern, when you know what you need to do, but doing it on your own is harder.”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F70F9E2-52ED-5A40-EE3B-4A9A88963575}"/>
              </a:ext>
            </a:extLst>
          </p:cNvPr>
          <p:cNvSpPr txBox="1"/>
          <p:nvPr/>
        </p:nvSpPr>
        <p:spPr>
          <a:xfrm>
            <a:off x="14378379" y="22861469"/>
            <a:ext cx="118689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Participants had difficulties with recall </a:t>
            </a:r>
          </a:p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and understanding due to unclear </a:t>
            </a:r>
          </a:p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communication and being given </a:t>
            </a:r>
          </a:p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complex information.</a:t>
            </a:r>
          </a:p>
        </p:txBody>
      </p:sp>
      <p:sp>
        <p:nvSpPr>
          <p:cNvPr id="70" name="TextBox 9">
            <a:extLst>
              <a:ext uri="{FF2B5EF4-FFF2-40B4-BE49-F238E27FC236}">
                <a16:creationId xmlns:a16="http://schemas.microsoft.com/office/drawing/2014/main" id="{E2B8FEBE-C74A-B743-1D1C-CD2DE93FD7E2}"/>
              </a:ext>
            </a:extLst>
          </p:cNvPr>
          <p:cNvSpPr txBox="1"/>
          <p:nvPr/>
        </p:nvSpPr>
        <p:spPr>
          <a:xfrm>
            <a:off x="15698908" y="16605071"/>
            <a:ext cx="12995635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2400"/>
              </a:spcAft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Interview data were analysed using NVivo. Given the exploratory nature of this research, open coding and inductive analysis were used to identify data themes.</a:t>
            </a:r>
            <a:endParaRPr lang="en-GB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CCB4BA-057B-61A6-311A-1A7448688C20}"/>
              </a:ext>
            </a:extLst>
          </p:cNvPr>
          <p:cNvGrpSpPr/>
          <p:nvPr/>
        </p:nvGrpSpPr>
        <p:grpSpPr>
          <a:xfrm>
            <a:off x="3054330" y="15846489"/>
            <a:ext cx="10127910" cy="2737037"/>
            <a:chOff x="15967017" y="17623363"/>
            <a:chExt cx="14262404" cy="273703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5BAB34-908B-5711-1F29-CA15A283E86E}"/>
                </a:ext>
              </a:extLst>
            </p:cNvPr>
            <p:cNvSpPr txBox="1"/>
            <p:nvPr/>
          </p:nvSpPr>
          <p:spPr>
            <a:xfrm>
              <a:off x="16640110" y="18421408"/>
              <a:ext cx="13589311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 fontAlgn="base">
                <a:buNone/>
              </a:pPr>
              <a:r>
                <a:rPr lang="en-GB" sz="4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Understand referral triggers</a:t>
              </a:r>
            </a:p>
            <a:p>
              <a:pPr algn="ctr" rtl="0" fontAlgn="base">
                <a:buNone/>
              </a:pPr>
              <a:r>
                <a:rPr lang="en-GB" sz="4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Understand attitudes, views and hopes</a:t>
              </a:r>
            </a:p>
            <a:p>
              <a:pPr algn="ctr" rtl="0" fontAlgn="base">
                <a:buNone/>
              </a:pPr>
              <a:r>
                <a:rPr lang="en-GB" sz="4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Explore intentions to change lifestyle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ACF20F-76B2-D704-C984-56820E2C7216}"/>
                </a:ext>
              </a:extLst>
            </p:cNvPr>
            <p:cNvSpPr txBox="1"/>
            <p:nvPr/>
          </p:nvSpPr>
          <p:spPr>
            <a:xfrm>
              <a:off x="15967017" y="17623363"/>
              <a:ext cx="1333914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457200">
                <a:defRPr/>
              </a:pPr>
              <a:r>
                <a:rPr lang="en-GB" sz="48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Research Aims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C1D121B-DF9E-0FFC-EE4D-A6916863E8A9}"/>
              </a:ext>
            </a:extLst>
          </p:cNvPr>
          <p:cNvSpPr/>
          <p:nvPr/>
        </p:nvSpPr>
        <p:spPr>
          <a:xfrm>
            <a:off x="979177" y="15680173"/>
            <a:ext cx="13834902" cy="3350158"/>
          </a:xfrm>
          <a:prstGeom prst="roundRect">
            <a:avLst>
              <a:gd name="adj" fmla="val 43564"/>
            </a:avLst>
          </a:prstGeom>
          <a:noFill/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463244-09EE-50E1-B069-FF9C6C36E62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7899" y="16792786"/>
            <a:ext cx="531358" cy="370587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17D5556-218A-611A-5AC6-195C70A05D4E}"/>
              </a:ext>
            </a:extLst>
          </p:cNvPr>
          <p:cNvSpPr/>
          <p:nvPr/>
        </p:nvSpPr>
        <p:spPr>
          <a:xfrm>
            <a:off x="15043287" y="15687718"/>
            <a:ext cx="14245436" cy="3292397"/>
          </a:xfrm>
          <a:prstGeom prst="roundRect">
            <a:avLst>
              <a:gd name="adj" fmla="val 43564"/>
            </a:avLst>
          </a:prstGeom>
          <a:noFill/>
          <a:ln w="762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1460F72-4B64-FA7A-981A-791240089C3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27835" y="17471123"/>
            <a:ext cx="531358" cy="37058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0BF409-6907-E38B-229C-D1E611E37F3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7952" y="18144028"/>
            <a:ext cx="531358" cy="370587"/>
          </a:xfrm>
          <a:prstGeom prst="rect">
            <a:avLst/>
          </a:prstGeom>
        </p:spPr>
      </p:pic>
      <p:pic>
        <p:nvPicPr>
          <p:cNvPr id="68" name="Graphic 67" descr="Arrow: Clockwise curve with solid fill">
            <a:extLst>
              <a:ext uri="{FF2B5EF4-FFF2-40B4-BE49-F238E27FC236}">
                <a16:creationId xmlns:a16="http://schemas.microsoft.com/office/drawing/2014/main" id="{11880946-9CB4-1965-D486-54EDA8B77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1958256" flipH="1">
            <a:off x="14388770" y="17574944"/>
            <a:ext cx="3137311" cy="433399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1DB8F89-3DE7-3E17-D6A1-C875A1B989B6}"/>
              </a:ext>
            </a:extLst>
          </p:cNvPr>
          <p:cNvSpPr txBox="1"/>
          <p:nvPr/>
        </p:nvSpPr>
        <p:spPr>
          <a:xfrm>
            <a:off x="5059728" y="22956692"/>
            <a:ext cx="96002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Participants were proactive, seeking assessments and information to maintain cognitive function and plan for the future.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6F430-0243-EED3-0666-45F0529F19A9}"/>
              </a:ext>
            </a:extLst>
          </p:cNvPr>
          <p:cNvSpPr txBox="1"/>
          <p:nvPr/>
        </p:nvSpPr>
        <p:spPr>
          <a:xfrm>
            <a:off x="4660186" y="28297323"/>
            <a:ext cx="106672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Participants valued practical and emotional support throughout the assessment </a:t>
            </a:r>
          </a:p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and when implementing</a:t>
            </a:r>
          </a:p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 lifestyle changes.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667509-58EB-2501-EB34-87DFC582E88D}"/>
              </a:ext>
            </a:extLst>
          </p:cNvPr>
          <p:cNvGrpSpPr/>
          <p:nvPr/>
        </p:nvGrpSpPr>
        <p:grpSpPr>
          <a:xfrm>
            <a:off x="400189" y="19805480"/>
            <a:ext cx="6281124" cy="3680688"/>
            <a:chOff x="75821" y="21792141"/>
            <a:chExt cx="5863966" cy="3881789"/>
          </a:xfrm>
          <a:solidFill>
            <a:schemeClr val="bg1"/>
          </a:solidFill>
        </p:grpSpPr>
        <p:sp>
          <p:nvSpPr>
            <p:cNvPr id="73" name="Speech Bubble: Oval 72">
              <a:extLst>
                <a:ext uri="{FF2B5EF4-FFF2-40B4-BE49-F238E27FC236}">
                  <a16:creationId xmlns:a16="http://schemas.microsoft.com/office/drawing/2014/main" id="{7BE4F97D-10BB-6F56-A12C-C51AA6176445}"/>
                </a:ext>
              </a:extLst>
            </p:cNvPr>
            <p:cNvSpPr/>
            <p:nvPr/>
          </p:nvSpPr>
          <p:spPr>
            <a:xfrm>
              <a:off x="75821" y="21792141"/>
              <a:ext cx="5863966" cy="3881789"/>
            </a:xfrm>
            <a:prstGeom prst="wedgeEllipseCallout">
              <a:avLst>
                <a:gd name="adj1" fmla="val 18145"/>
                <a:gd name="adj2" fmla="val 59006"/>
              </a:avLst>
            </a:prstGeom>
            <a:grpFill/>
            <a:ln w="28575">
              <a:solidFill>
                <a:srgbClr val="5CBC9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EE63E4C-1F13-83BF-A538-E5B2AE30FCB5}"/>
                </a:ext>
              </a:extLst>
            </p:cNvPr>
            <p:cNvSpPr txBox="1"/>
            <p:nvPr/>
          </p:nvSpPr>
          <p:spPr>
            <a:xfrm>
              <a:off x="276514" y="22259606"/>
              <a:ext cx="5575293" cy="30187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“Because my own </a:t>
              </a:r>
            </a:p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father had dementia, and you just think, ‘Am I seeing signs that I could now look back </a:t>
              </a:r>
            </a:p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and see that he had?’”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C0CBA7-3987-E709-5FBF-F079AB7026B8}"/>
              </a:ext>
            </a:extLst>
          </p:cNvPr>
          <p:cNvGrpSpPr/>
          <p:nvPr/>
        </p:nvGrpSpPr>
        <p:grpSpPr>
          <a:xfrm>
            <a:off x="518747" y="24442506"/>
            <a:ext cx="6351356" cy="3571797"/>
            <a:chOff x="558605" y="27626280"/>
            <a:chExt cx="6351356" cy="3571797"/>
          </a:xfrm>
        </p:grpSpPr>
        <p:sp>
          <p:nvSpPr>
            <p:cNvPr id="30" name="Speech Bubble: Oval 29">
              <a:extLst>
                <a:ext uri="{FF2B5EF4-FFF2-40B4-BE49-F238E27FC236}">
                  <a16:creationId xmlns:a16="http://schemas.microsoft.com/office/drawing/2014/main" id="{9D7BBADF-8DF9-1BB8-8412-0C09D7ECE6E7}"/>
                </a:ext>
              </a:extLst>
            </p:cNvPr>
            <p:cNvSpPr/>
            <p:nvPr/>
          </p:nvSpPr>
          <p:spPr>
            <a:xfrm rot="10800000" flipV="1">
              <a:off x="898114" y="27626280"/>
              <a:ext cx="5795897" cy="3571797"/>
            </a:xfrm>
            <a:prstGeom prst="wedgeEllipseCallout">
              <a:avLst>
                <a:gd name="adj1" fmla="val -39780"/>
                <a:gd name="adj2" fmla="val 48503"/>
              </a:avLst>
            </a:prstGeom>
            <a:solidFill>
              <a:schemeClr val="bg1"/>
            </a:solidFill>
            <a:ln w="28575">
              <a:solidFill>
                <a:srgbClr val="8EA1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655BA7-6F6A-0683-9202-A02F92635F70}"/>
                </a:ext>
              </a:extLst>
            </p:cNvPr>
            <p:cNvSpPr txBox="1"/>
            <p:nvPr/>
          </p:nvSpPr>
          <p:spPr>
            <a:xfrm>
              <a:off x="558605" y="28132108"/>
              <a:ext cx="6351356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“If I’d been on my </a:t>
              </a:r>
            </a:p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own, it wouldn’t have been </a:t>
              </a:r>
            </a:p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so good, I would have come away and forgotten </a:t>
              </a:r>
            </a:p>
            <a:p>
              <a:pPr algn="ctr"/>
              <a:r>
                <a:rPr lang="en-GB" sz="3600" dirty="0">
                  <a:latin typeface="Calibri" panose="020F0502020204030204" pitchFamily="34" charset="0"/>
                  <a:cs typeface="Calibri" panose="020F0502020204030204" pitchFamily="34" charset="0"/>
                </a:rPr>
                <a:t>most of it.”</a:t>
              </a: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478148F-427A-BF0B-BD38-594197F05203}"/>
              </a:ext>
            </a:extLst>
          </p:cNvPr>
          <p:cNvSpPr/>
          <p:nvPr/>
        </p:nvSpPr>
        <p:spPr>
          <a:xfrm>
            <a:off x="809030" y="32974177"/>
            <a:ext cx="28661036" cy="1948179"/>
          </a:xfrm>
          <a:prstGeom prst="roundRect">
            <a:avLst/>
          </a:prstGeom>
          <a:solidFill>
            <a:srgbClr val="163B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0A1154-E6F6-00FF-9884-428434D3B165}"/>
              </a:ext>
            </a:extLst>
          </p:cNvPr>
          <p:cNvSpPr txBox="1"/>
          <p:nvPr/>
        </p:nvSpPr>
        <p:spPr>
          <a:xfrm>
            <a:off x="15407640" y="28015186"/>
            <a:ext cx="103094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The memory service pathway for non-dementia patients lacked consistency and continuity of support, leaving some participants uncertain about their </a:t>
            </a:r>
          </a:p>
          <a:p>
            <a:pPr algn="ctr"/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next steps.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3B67EA-E573-F8C8-2199-153B948657EE}"/>
              </a:ext>
            </a:extLst>
          </p:cNvPr>
          <p:cNvSpPr txBox="1"/>
          <p:nvPr/>
        </p:nvSpPr>
        <p:spPr>
          <a:xfrm>
            <a:off x="8424487" y="32935863"/>
            <a:ext cx="1386455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</a:t>
            </a:r>
            <a:r>
              <a:rPr lang="en-GB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Directions</a:t>
            </a:r>
            <a:r>
              <a:rPr lang="en-GB" sz="6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6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Impacts</a:t>
            </a:r>
            <a:endParaRPr lang="en-GB" sz="6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548772" y="35333301"/>
            <a:ext cx="13703786" cy="3590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Benefits for Health Services</a:t>
            </a:r>
          </a:p>
          <a:p>
            <a:pPr marL="533400" indent="-533400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Insights into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best practice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for non-dementia patients</a:t>
            </a:r>
          </a:p>
          <a:p>
            <a:pPr marL="533400" indent="-533400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Guidelines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for information provision and communication</a:t>
            </a:r>
          </a:p>
          <a:p>
            <a:pPr marL="533400" indent="-533400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Improved intervention could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lower conversion rates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0E0A54"/>
              </a:clrFrom>
              <a:clrTo>
                <a:srgbClr val="0E0A5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6891" r="41634" b="63993"/>
          <a:stretch/>
        </p:blipFill>
        <p:spPr>
          <a:xfrm>
            <a:off x="518747" y="484496"/>
            <a:ext cx="4818176" cy="386922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958" y="1298495"/>
            <a:ext cx="5763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NoDem</a:t>
            </a:r>
          </a:p>
          <a:p>
            <a:pPr algn="ctr"/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</a:t>
            </a:r>
            <a:endParaRPr lang="en-GB" sz="60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436405" y="35656573"/>
            <a:ext cx="12940690" cy="3328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5400" b="1" dirty="0">
                <a:latin typeface="Calibri" panose="020F0502020204030204" pitchFamily="34" charset="0"/>
                <a:cs typeface="Calibri" panose="020F0502020204030204" pitchFamily="34" charset="0"/>
              </a:rPr>
              <a:t>Benefits for Patients &amp; Caregivers</a:t>
            </a:r>
          </a:p>
          <a:p>
            <a:pPr marL="533400" indent="-5334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Better </a:t>
            </a: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quality of life 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through more appropriate care</a:t>
            </a:r>
          </a:p>
          <a:p>
            <a:pPr marL="533400" indent="-5334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Enhanced 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understanding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of non-dementia diagnoses</a:t>
            </a:r>
            <a:endParaRPr lang="en-GB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3400" indent="-533400">
              <a:lnSpc>
                <a:spcPct val="125000"/>
              </a:lnSpc>
              <a:buFont typeface="Wingdings" panose="05000000000000000000" pitchFamily="2" charset="2"/>
              <a:buChar char="ü"/>
              <a:defRPr/>
            </a:pP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Improved </a:t>
            </a: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prognosis</a:t>
            </a:r>
            <a:r>
              <a:rPr lang="en-GB" sz="4000" dirty="0">
                <a:latin typeface="Calibri" panose="020F0502020204030204" pitchFamily="34" charset="0"/>
                <a:cs typeface="Calibri" panose="020F0502020204030204" pitchFamily="34" charset="0"/>
              </a:rPr>
              <a:t> due to lifestyle interventions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632323" y="15857965"/>
            <a:ext cx="47091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Emerging Themes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1235108" y="8587688"/>
            <a:ext cx="70970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defRPr/>
            </a:pPr>
            <a:r>
              <a:rPr lang="en-GB" sz="4800" b="1" dirty="0">
                <a:latin typeface="Calibri" panose="020F0502020204030204" pitchFamily="34" charset="0"/>
                <a:cs typeface="Calibri" panose="020F0502020204030204" pitchFamily="34" charset="0"/>
              </a:rPr>
              <a:t>Semi-structured Interviews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 rotWithShape="1">
          <a:blip r:embed="rId10"/>
          <a:srcRect l="43076" t="16375"/>
          <a:stretch/>
        </p:blipFill>
        <p:spPr>
          <a:xfrm>
            <a:off x="15759095" y="40042249"/>
            <a:ext cx="4514613" cy="1112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" t="46536" r="59195" b="28269"/>
          <a:stretch/>
        </p:blipFill>
        <p:spPr>
          <a:xfrm>
            <a:off x="1687175" y="9328354"/>
            <a:ext cx="1896228" cy="1812159"/>
          </a:xfrm>
          <a:prstGeom prst="ellipse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3" t="73518" r="27080" b="3492"/>
          <a:stretch/>
        </p:blipFill>
        <p:spPr>
          <a:xfrm>
            <a:off x="3249251" y="9252494"/>
            <a:ext cx="2326143" cy="1913294"/>
          </a:xfrm>
          <a:prstGeom prst="ellipse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8" t="44200" r="14235" b="28193"/>
          <a:stretch/>
        </p:blipFill>
        <p:spPr>
          <a:xfrm>
            <a:off x="2482337" y="10623448"/>
            <a:ext cx="2010270" cy="1985554"/>
          </a:xfrm>
          <a:prstGeom prst="ellipse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7" t="45449" r="17220" b="26450"/>
          <a:stretch/>
        </p:blipFill>
        <p:spPr>
          <a:xfrm>
            <a:off x="15705163" y="9419683"/>
            <a:ext cx="5086039" cy="5356851"/>
          </a:xfrm>
          <a:prstGeom prst="round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7482773" y="4039095"/>
            <a:ext cx="13652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Rowan </a:t>
            </a:r>
            <a:r>
              <a:rPr lang="en-GB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Souray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Rebecca Atkinson, </a:t>
            </a:r>
            <a:r>
              <a:rPr lang="en-GB" sz="32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Daniella Thorn</a:t>
            </a:r>
            <a:r>
              <a:rPr lang="en-GB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Elizabeth Ford, and Naji Tabet  </a:t>
            </a: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GB" sz="3200" dirty="0"/>
          </a:p>
        </p:txBody>
      </p:sp>
      <p:sp>
        <p:nvSpPr>
          <p:cNvPr id="99" name="Rectangle 98"/>
          <p:cNvSpPr/>
          <p:nvPr/>
        </p:nvSpPr>
        <p:spPr>
          <a:xfrm>
            <a:off x="3217506" y="34038020"/>
            <a:ext cx="243484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NoDem Study findings aim to inform the development of guidelines for health policy relevant to this population.</a:t>
            </a:r>
            <a:r>
              <a:rPr lang="en-GB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​</a:t>
            </a:r>
            <a:endParaRPr lang="en-GB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77BE6-F1E7-A935-7F0E-A5FB5250DB1F}"/>
              </a:ext>
            </a:extLst>
          </p:cNvPr>
          <p:cNvSpPr txBox="1"/>
          <p:nvPr/>
        </p:nvSpPr>
        <p:spPr>
          <a:xfrm>
            <a:off x="2450647" y="40180494"/>
            <a:ext cx="10064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email :  d.thorn@bsms.ac.uk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D258C0A-7E8C-B59A-0DD0-61408A72A417}"/>
              </a:ext>
            </a:extLst>
          </p:cNvPr>
          <p:cNvSpPr/>
          <p:nvPr/>
        </p:nvSpPr>
        <p:spPr>
          <a:xfrm>
            <a:off x="2482337" y="40099144"/>
            <a:ext cx="10016737" cy="1005915"/>
          </a:xfrm>
          <a:prstGeom prst="round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9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a46fa1-851f-4874-b453-2514324a1f9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CC4ECECDCFB44BF37F8A34EC10C0D" ma:contentTypeVersion="14" ma:contentTypeDescription="Create a new document." ma:contentTypeScope="" ma:versionID="a1ac16d4a94ae12898ea34c98555cc21">
  <xsd:schema xmlns:xsd="http://www.w3.org/2001/XMLSchema" xmlns:xs="http://www.w3.org/2001/XMLSchema" xmlns:p="http://schemas.microsoft.com/office/2006/metadata/properties" xmlns:ns3="a2a46fa1-851f-4874-b453-2514324a1f9b" xmlns:ns4="3259067f-0b08-487a-9d11-d2bd364a9edb" targetNamespace="http://schemas.microsoft.com/office/2006/metadata/properties" ma:root="true" ma:fieldsID="3aa3855a950e12af5e6a8756c17f2631" ns3:_="" ns4:_="">
    <xsd:import namespace="a2a46fa1-851f-4874-b453-2514324a1f9b"/>
    <xsd:import namespace="3259067f-0b08-487a-9d11-d2bd364a9e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LengthInSecond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46fa1-851f-4874-b453-2514324a1f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59067f-0b08-487a-9d11-d2bd364a9ed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975F5-691C-4932-A018-84D9D6D4B1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9428B1-DF08-4568-9EE0-38D00676D71F}">
  <ds:schemaRefs>
    <ds:schemaRef ds:uri="3259067f-0b08-487a-9d11-d2bd364a9edb"/>
    <ds:schemaRef ds:uri="a2a46fa1-851f-4874-b453-2514324a1f9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37B9A7B-B69C-4481-B5E3-236C6B8DE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a46fa1-851f-4874-b453-2514324a1f9b"/>
    <ds:schemaRef ds:uri="3259067f-0b08-487a-9d11-d2bd364a9e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</TotalTime>
  <Words>567</Words>
  <Application>Microsoft Office PowerPoint</Application>
  <PresentationFormat>Custom</PresentationFormat>
  <Paragraphs>76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Wingdings</vt:lpstr>
      <vt:lpstr>office theme</vt:lpstr>
      <vt:lpstr>   Living in a “Grey Area”:  Practices, Attitudes, and Unmet Needs of Patients Without a Dementia Diagnosis.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in a “Grey Area”:  Practices, Attitudes, and Unmet Needs of Patients Without a Dementia Diagnosis.</dc:title>
  <dc:creator>Dani Thorn</dc:creator>
  <cp:lastModifiedBy>Dani Thorn</cp:lastModifiedBy>
  <cp:revision>261</cp:revision>
  <cp:lastPrinted>2025-09-30T20:22:19Z</cp:lastPrinted>
  <dcterms:created xsi:type="dcterms:W3CDTF">2025-09-16T14:25:20Z</dcterms:created>
  <dcterms:modified xsi:type="dcterms:W3CDTF">2025-10-20T10:23:11Z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0x010100B7DCC4ECECDCFB44BF37F8A34EC10C0D</vt:lpwstr>
  </property>
</Properties>
</file>