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9"/>
    <p:restoredTop sz="94704"/>
  </p:normalViewPr>
  <p:slideViewPr>
    <p:cSldViewPr snapToGrid="0" snapToObjects="1">
      <p:cViewPr>
        <p:scale>
          <a:sx n="45" d="100"/>
          <a:sy n="45" d="100"/>
        </p:scale>
        <p:origin x="2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5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7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1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7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2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9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4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4608-2C34-4546-97E8-AB075EF485E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75FE-96B3-B342-9641-F2213C8A6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7AB6D1-796B-D445-BD8C-800390DDFBC0}"/>
              </a:ext>
            </a:extLst>
          </p:cNvPr>
          <p:cNvSpPr/>
          <p:nvPr/>
        </p:nvSpPr>
        <p:spPr>
          <a:xfrm>
            <a:off x="-146958" y="-278296"/>
            <a:ext cx="37041009" cy="3800430"/>
          </a:xfrm>
          <a:prstGeom prst="rect">
            <a:avLst/>
          </a:prstGeom>
          <a:solidFill>
            <a:srgbClr val="002C61"/>
          </a:solidFill>
          <a:ln>
            <a:solidFill>
              <a:srgbClr val="002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Mobility On-Demand Using Deep Learning</a:t>
            </a:r>
          </a:p>
          <a:p>
            <a:pPr algn="ctr">
              <a:spcBef>
                <a:spcPts val="1000"/>
              </a:spcBef>
            </a:pPr>
            <a:r>
              <a:rPr lang="en-US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 Chen, Hangting Cao, Hui Sun, Junzhe Xu, and Kedong He</a:t>
            </a:r>
          </a:p>
          <a:p>
            <a:pPr algn="ctr">
              <a:spcBef>
                <a:spcPts val="1000"/>
              </a:spcBef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{donchen,hangting,huisunum,junzhexu,kedongh}@umich.edu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05CF98-2ABB-9B42-96E3-3665890C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5" y="988718"/>
            <a:ext cx="2479323" cy="16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4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东</dc:creator>
  <cp:lastModifiedBy>陈 东</cp:lastModifiedBy>
  <cp:revision>2</cp:revision>
  <dcterms:created xsi:type="dcterms:W3CDTF">2019-04-20T20:46:50Z</dcterms:created>
  <dcterms:modified xsi:type="dcterms:W3CDTF">2019-04-20T21:09:51Z</dcterms:modified>
</cp:coreProperties>
</file>