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1CA5E-F7B4-4EB0-AD2D-B02CE58FAA09}" v="2" dt="2021-07-12T18:33:34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241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Update On </a:t>
            </a:r>
            <a:r>
              <a:rPr lang="en-US" sz="4800" dirty="0" err="1">
                <a:solidFill>
                  <a:schemeClr val="bg1"/>
                </a:solidFill>
              </a:rPr>
              <a:t>Centire</a:t>
            </a:r>
            <a:r>
              <a:rPr lang="en-US" sz="4800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Bipendra Basnet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401E-8A64-48F3-96AE-F421A423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Designed and Fixed Substrate for Print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823A70A-0B23-43E0-A6A2-4161DE6585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9541" y="1672459"/>
            <a:ext cx="4770186" cy="2536645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8B052F5-39C4-4244-B0B3-EBC1E186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3" y="1568111"/>
            <a:ext cx="5374105" cy="2860592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FC690E-65BC-4D44-B6E1-89040EEF4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388"/>
              </p:ext>
            </p:extLst>
          </p:nvPr>
        </p:nvGraphicFramePr>
        <p:xfrm>
          <a:off x="521207" y="4459184"/>
          <a:ext cx="9681572" cy="205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204">
                  <a:extLst>
                    <a:ext uri="{9D8B030D-6E8A-4147-A177-3AD203B41FA5}">
                      <a16:colId xmlns:a16="http://schemas.microsoft.com/office/drawing/2014/main" val="3547816611"/>
                    </a:ext>
                  </a:extLst>
                </a:gridCol>
                <a:gridCol w="2628178">
                  <a:extLst>
                    <a:ext uri="{9D8B030D-6E8A-4147-A177-3AD203B41FA5}">
                      <a16:colId xmlns:a16="http://schemas.microsoft.com/office/drawing/2014/main" val="2424276697"/>
                    </a:ext>
                  </a:extLst>
                </a:gridCol>
                <a:gridCol w="3227190">
                  <a:extLst>
                    <a:ext uri="{9D8B030D-6E8A-4147-A177-3AD203B41FA5}">
                      <a16:colId xmlns:a16="http://schemas.microsoft.com/office/drawing/2014/main" val="2393381350"/>
                    </a:ext>
                  </a:extLst>
                </a:gridCol>
              </a:tblGrid>
              <a:tr h="506160">
                <a:tc>
                  <a:txBody>
                    <a:bodyPr/>
                    <a:lstStyle/>
                    <a:p>
                      <a:r>
                        <a:rPr lang="en-US" sz="1200" dirty="0"/>
                        <a:t>Layers From the Top (Exploded View)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Thickness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Dimension</a:t>
                      </a:r>
                    </a:p>
                    <a:p>
                      <a:r>
                        <a:rPr lang="en-US" sz="1200" dirty="0"/>
                        <a:t>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32150"/>
                  </a:ext>
                </a:extLst>
              </a:tr>
              <a:tr h="390816">
                <a:tc>
                  <a:txBody>
                    <a:bodyPr/>
                    <a:lstStyle/>
                    <a:p>
                      <a:r>
                        <a:rPr lang="en-US" sz="1200" dirty="0"/>
                        <a:t>Tango With Tire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 *50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41783"/>
                  </a:ext>
                </a:extLst>
              </a:tr>
              <a:tr h="289234">
                <a:tc>
                  <a:txBody>
                    <a:bodyPr/>
                    <a:lstStyle/>
                    <a:p>
                      <a:r>
                        <a:rPr lang="en-US" sz="1200" dirty="0"/>
                        <a:t>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2x20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07617"/>
                  </a:ext>
                </a:extLst>
              </a:tr>
              <a:tr h="289234">
                <a:tc>
                  <a:txBody>
                    <a:bodyPr/>
                    <a:lstStyle/>
                    <a:p>
                      <a:r>
                        <a:rPr lang="en-US" sz="1200" dirty="0"/>
                        <a:t>IL with CNT slots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30x50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1669"/>
                  </a:ext>
                </a:extLst>
              </a:tr>
              <a:tr h="289234">
                <a:tc>
                  <a:txBody>
                    <a:bodyPr/>
                    <a:lstStyle/>
                    <a:p>
                      <a:r>
                        <a:rPr lang="en-US" sz="1200" dirty="0"/>
                        <a:t>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2x30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58779"/>
                  </a:ext>
                </a:extLst>
              </a:tr>
              <a:tr h="289234">
                <a:tc>
                  <a:txBody>
                    <a:bodyPr/>
                    <a:lstStyle/>
                    <a:p>
                      <a:r>
                        <a:rPr lang="en-US" sz="1200" dirty="0"/>
                        <a:t>Tango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30x50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2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32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5D03-A59F-4E91-99B6-CE74ADC3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2CA2-F892-44C4-BF02-0DB62D8405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3783851" cy="108300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Change the design to make the tire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Printing the sensor on tire</a:t>
            </a:r>
          </a:p>
        </p:txBody>
      </p:sp>
    </p:spTree>
    <p:extLst>
      <p:ext uri="{BB962C8B-B14F-4D97-AF65-F5344CB8AC3E}">
        <p14:creationId xmlns:p14="http://schemas.microsoft.com/office/powerpoint/2010/main" val="257802645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7498d9b-f741-4453-8cd7-4839e7fa4d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D16ADF4F5DD479C21C3047BAEFB37" ma:contentTypeVersion="11" ma:contentTypeDescription="Create a new document." ma:contentTypeScope="" ma:versionID="a7892fd775df89768d2f14777eba0338">
  <xsd:schema xmlns:xsd="http://www.w3.org/2001/XMLSchema" xmlns:xs="http://www.w3.org/2001/XMLSchema" xmlns:p="http://schemas.microsoft.com/office/2006/metadata/properties" xmlns:ns3="47498d9b-f741-4453-8cd7-4839e7fa4d66" xmlns:ns4="159e0d4f-0d16-4f1a-8da6-11172dbdcc79" targetNamespace="http://schemas.microsoft.com/office/2006/metadata/properties" ma:root="true" ma:fieldsID="7f23f790c1de1d29e0780c4a12bf3479" ns3:_="" ns4:_="">
    <xsd:import namespace="47498d9b-f741-4453-8cd7-4839e7fa4d66"/>
    <xsd:import namespace="159e0d4f-0d16-4f1a-8da6-11172dbdcc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98d9b-f741-4453-8cd7-4839e7fa4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e0d4f-0d16-4f1a-8da6-11172dbdcc7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47498d9b-f741-4453-8cd7-4839e7fa4d66"/>
    <ds:schemaRef ds:uri="http://schemas.microsoft.com/office/infopath/2007/PartnerControls"/>
    <ds:schemaRef ds:uri="159e0d4f-0d16-4f1a-8da6-11172dbdcc79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991BBF-FDC8-42E7-A58B-A7E6CD1E8E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98d9b-f741-4453-8cd7-4839e7fa4d66"/>
    <ds:schemaRef ds:uri="159e0d4f-0d16-4f1a-8da6-11172dbdcc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{374D5394-929B-4896-ACFC-2542F45315D1}tf10001108_win32</Template>
  <TotalTime>0</TotalTime>
  <Words>69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WelcomeDoc</vt:lpstr>
      <vt:lpstr>Update On Centire Project</vt:lpstr>
      <vt:lpstr>Designed and Fixed Substrate for Print</vt:lpstr>
      <vt:lpstr>Next Objective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2021-07-12T17:02:29Z</dcterms:created>
  <dcterms:modified xsi:type="dcterms:W3CDTF">2021-07-12T18:33:34Z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0x01010008AD16ADF4F5DD479C21C3047BAEFB37</vt:lpwstr>
  </property>
</Properties>
</file>