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DC5E31-6D03-4641-812C-94742A3CEC96}" v="2" dt="2021-07-12T18:36:51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241" autoAdjust="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Update on Ceramic Conformal Printing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Bipendra Basnet-7/12/2021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C0E7-55F3-42A4-A888-317C6265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for </a:t>
            </a:r>
            <a:r>
              <a:rPr lang="en-US" dirty="0" err="1"/>
              <a:t>Gcode</a:t>
            </a:r>
            <a:r>
              <a:rPr lang="en-US" dirty="0"/>
              <a:t> for Ceramic Printer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8D247E1-567C-441E-BC78-982DC71E453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26929" y="1126222"/>
            <a:ext cx="9454482" cy="5731778"/>
          </a:xfrm>
        </p:spPr>
      </p:pic>
    </p:spTree>
    <p:extLst>
      <p:ext uri="{BB962C8B-B14F-4D97-AF65-F5344CB8AC3E}">
        <p14:creationId xmlns:p14="http://schemas.microsoft.com/office/powerpoint/2010/main" val="93975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FD89-DC6F-40A4-8A32-D480265F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D10869C-8E4B-49C8-995F-E0288ED3786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21207" y="1234573"/>
            <a:ext cx="2065037" cy="48750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E62A2C-A5CF-48D2-8B81-3D78BE4F7DBF}"/>
              </a:ext>
            </a:extLst>
          </p:cNvPr>
          <p:cNvSpPr txBox="1"/>
          <p:nvPr/>
        </p:nvSpPr>
        <p:spPr>
          <a:xfrm>
            <a:off x="737937" y="6225278"/>
            <a:ext cx="1748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E2ECA4-B3F8-4391-B7B8-CC4A854981E0}"/>
              </a:ext>
            </a:extLst>
          </p:cNvPr>
          <p:cNvCxnSpPr/>
          <p:nvPr/>
        </p:nvCxnSpPr>
        <p:spPr>
          <a:xfrm>
            <a:off x="2943726" y="3553326"/>
            <a:ext cx="2277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id="{793A80F5-11A6-4F94-BF3F-16E13DA4A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137" y="1234573"/>
            <a:ext cx="2798748" cy="48750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1C4C50-47D9-4A92-AFBC-56968EF0EA3B}"/>
              </a:ext>
            </a:extLst>
          </p:cNvPr>
          <p:cNvSpPr txBox="1"/>
          <p:nvPr/>
        </p:nvSpPr>
        <p:spPr>
          <a:xfrm>
            <a:off x="6292216" y="6225278"/>
            <a:ext cx="1748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82F2AC-236D-4F3F-87F1-C493FE0FCECC}"/>
              </a:ext>
            </a:extLst>
          </p:cNvPr>
          <p:cNvSpPr txBox="1"/>
          <p:nvPr/>
        </p:nvSpPr>
        <p:spPr>
          <a:xfrm>
            <a:off x="9111317" y="1234573"/>
            <a:ext cx="27987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endParaRPr lang="en-US" dirty="0"/>
          </a:p>
          <a:p>
            <a:r>
              <a:rPr lang="en-US" dirty="0"/>
              <a:t>Output contains calculated Extrusion values for the Ceramic Printer.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02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DFA65-AA90-4E00-92F3-9EF9B365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 Print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164836-1A38-46EF-B208-9D14AAF89F1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39750" y="2143845"/>
            <a:ext cx="4416425" cy="25607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F4EA5E-4E9E-4F01-96BE-E94C7A63C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632" y="1495843"/>
            <a:ext cx="2892591" cy="38567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D7B42E-C59F-49A9-8B07-BCC8F470EE48}"/>
              </a:ext>
            </a:extLst>
          </p:cNvPr>
          <p:cNvSpPr txBox="1"/>
          <p:nvPr/>
        </p:nvSpPr>
        <p:spPr>
          <a:xfrm>
            <a:off x="7595937" y="5678905"/>
            <a:ext cx="367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Printed Substrate on </a:t>
            </a:r>
            <a:r>
              <a:rPr lang="en-US" dirty="0" err="1"/>
              <a:t>Ultimaker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70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A24F-ACA6-4342-8B2D-261E7F29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Objective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15CCD-F78E-4B59-A057-AF8DC535D94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trial runs of conformal print on Ceramic Printer.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Based on trial run modify the G-code.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Literature review and use of long </a:t>
            </a:r>
            <a:r>
              <a:rPr lang="en-US"/>
              <a:t>tip extruder.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9051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AD16ADF4F5DD479C21C3047BAEFB37" ma:contentTypeVersion="11" ma:contentTypeDescription="Create a new document." ma:contentTypeScope="" ma:versionID="a7892fd775df89768d2f14777eba0338">
  <xsd:schema xmlns:xsd="http://www.w3.org/2001/XMLSchema" xmlns:xs="http://www.w3.org/2001/XMLSchema" xmlns:p="http://schemas.microsoft.com/office/2006/metadata/properties" xmlns:ns3="47498d9b-f741-4453-8cd7-4839e7fa4d66" xmlns:ns4="159e0d4f-0d16-4f1a-8da6-11172dbdcc79" targetNamespace="http://schemas.microsoft.com/office/2006/metadata/properties" ma:root="true" ma:fieldsID="7f23f790c1de1d29e0780c4a12bf3479" ns3:_="" ns4:_="">
    <xsd:import namespace="47498d9b-f741-4453-8cd7-4839e7fa4d66"/>
    <xsd:import namespace="159e0d4f-0d16-4f1a-8da6-11172dbdcc7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498d9b-f741-4453-8cd7-4839e7fa4d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e0d4f-0d16-4f1a-8da6-11172dbdcc7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7498d9b-f741-4453-8cd7-4839e7fa4d66" xsi:nil="true"/>
  </documentManagement>
</p:properties>
</file>

<file path=customXml/itemProps1.xml><?xml version="1.0" encoding="utf-8"?>
<ds:datastoreItem xmlns:ds="http://schemas.openxmlformats.org/officeDocument/2006/customXml" ds:itemID="{71882CBE-F7F0-4BA8-AEFE-D20C8F7A66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498d9b-f741-4453-8cd7-4839e7fa4d66"/>
    <ds:schemaRef ds:uri="159e0d4f-0d16-4f1a-8da6-11172dbdcc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45902D-8BCA-4596-9829-0D7D1289C020}">
  <ds:schemaRefs>
    <ds:schemaRef ds:uri="http://purl.org/dc/elements/1.1/"/>
    <ds:schemaRef ds:uri="47498d9b-f741-4453-8cd7-4839e7fa4d66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159e0d4f-0d16-4f1a-8da6-11172dbdcc79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{374D5394-929B-4896-ACFC-2542F45315D1}tf10001108_win32</Template>
  <TotalTime>0</TotalTime>
  <Words>67</Words>
  <Application>Microsoft Office PowerPoint</Application>
  <PresentationFormat>Widescreen</PresentationFormat>
  <Paragraphs>16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WelcomeDoc</vt:lpstr>
      <vt:lpstr>Update on Ceramic Conformal Printing</vt:lpstr>
      <vt:lpstr>Program for Gcode for Ceramic Printer</vt:lpstr>
      <vt:lpstr>Input and Output</vt:lpstr>
      <vt:lpstr>Trial Print</vt:lpstr>
      <vt:lpstr>Next Objective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2021-07-12T17:15:27Z</dcterms:created>
  <dcterms:modified xsi:type="dcterms:W3CDTF">2021-07-12T18:36:51Z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0x01010008AD16ADF4F5DD479C21C3047BAEFB37</vt:lpwstr>
  </property>
</Properties>
</file>