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5F352-C845-411A-A55E-478830D523D2}" v="5" dt="2021-10-25T14:34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Update on </a:t>
            </a:r>
            <a:r>
              <a:rPr lang="en-US" sz="4800" dirty="0" err="1">
                <a:solidFill>
                  <a:schemeClr val="bg1"/>
                </a:solidFill>
              </a:rPr>
              <a:t>Zaber</a:t>
            </a:r>
            <a:r>
              <a:rPr lang="en-US" sz="48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Bipendra Basnet 10/25/2021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E0A-2B01-47C8-A482-444FF081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Zaber System Maintenance-Update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2D51-4D0F-4FAC-8890-5D08D5D57C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8611" y="1435608"/>
            <a:ext cx="10469008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Segoe UI"/>
              </a:rPr>
              <a:t>Received the </a:t>
            </a:r>
            <a:r>
              <a:rPr lang="en-US" dirty="0" err="1">
                <a:cs typeface="Segoe UI"/>
              </a:rPr>
              <a:t>Zaber</a:t>
            </a:r>
            <a:r>
              <a:rPr lang="en-US" dirty="0">
                <a:cs typeface="Segoe UI"/>
              </a:rPr>
              <a:t> Stages but </a:t>
            </a:r>
            <a:r>
              <a:rPr lang="en-US" dirty="0" err="1">
                <a:cs typeface="Segoe UI"/>
              </a:rPr>
              <a:t>Zaber</a:t>
            </a:r>
            <a:r>
              <a:rPr lang="en-US" dirty="0">
                <a:cs typeface="Segoe UI"/>
              </a:rPr>
              <a:t> Tech. did not include the </a:t>
            </a:r>
            <a:r>
              <a:rPr lang="en-US" dirty="0"/>
              <a:t>MC10T3 cables in the package.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Segoe UI"/>
              </a:rPr>
              <a:t>The cables were later received on 23</a:t>
            </a:r>
            <a:r>
              <a:rPr lang="en-US" baseline="30000" dirty="0">
                <a:cs typeface="Segoe UI"/>
              </a:rPr>
              <a:t>rd</a:t>
            </a:r>
            <a:r>
              <a:rPr lang="en-US" dirty="0">
                <a:cs typeface="Segoe UI"/>
              </a:rPr>
              <a:t> October (Friday) after contacting </a:t>
            </a:r>
            <a:r>
              <a:rPr lang="en-US" dirty="0" err="1">
                <a:cs typeface="Segoe UI"/>
              </a:rPr>
              <a:t>Zaber</a:t>
            </a:r>
            <a:r>
              <a:rPr lang="en-US" dirty="0">
                <a:cs typeface="Segoe UI"/>
              </a:rPr>
              <a:t> Tech. </a:t>
            </a:r>
          </a:p>
        </p:txBody>
      </p:sp>
    </p:spTree>
    <p:extLst>
      <p:ext uri="{BB962C8B-B14F-4D97-AF65-F5344CB8AC3E}">
        <p14:creationId xmlns:p14="http://schemas.microsoft.com/office/powerpoint/2010/main" val="52629760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D16ADF4F5DD479C21C3047BAEFB37" ma:contentTypeVersion="11" ma:contentTypeDescription="Create a new document." ma:contentTypeScope="" ma:versionID="a7892fd775df89768d2f14777eba0338">
  <xsd:schema xmlns:xsd="http://www.w3.org/2001/XMLSchema" xmlns:xs="http://www.w3.org/2001/XMLSchema" xmlns:p="http://schemas.microsoft.com/office/2006/metadata/properties" xmlns:ns3="47498d9b-f741-4453-8cd7-4839e7fa4d66" xmlns:ns4="159e0d4f-0d16-4f1a-8da6-11172dbdcc79" targetNamespace="http://schemas.microsoft.com/office/2006/metadata/properties" ma:root="true" ma:fieldsID="7f23f790c1de1d29e0780c4a12bf3479" ns3:_="" ns4:_="">
    <xsd:import namespace="47498d9b-f741-4453-8cd7-4839e7fa4d66"/>
    <xsd:import namespace="159e0d4f-0d16-4f1a-8da6-11172dbdcc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98d9b-f741-4453-8cd7-4839e7fa4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e0d4f-0d16-4f1a-8da6-11172dbdc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7498d9b-f741-4453-8cd7-4839e7fa4d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BF4FE8-3397-4FC4-93D0-5AE22F43F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98d9b-f741-4453-8cd7-4839e7fa4d66"/>
    <ds:schemaRef ds:uri="159e0d4f-0d16-4f1a-8da6-11172dbdc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159e0d4f-0d16-4f1a-8da6-11172dbdcc79"/>
    <ds:schemaRef ds:uri="47498d9b-f741-4453-8cd7-4839e7fa4d66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{374D5394-929B-4896-ACFC-2542F45315D1}tf10001108_win32</Template>
  <TotalTime>0</TotalTime>
  <Words>45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Update on Zaber System</vt:lpstr>
      <vt:lpstr>Zaber System Maintenance-Update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Zaber System</dc:title>
  <dc:creator/>
  <cp:keywords/>
  <cp:lastModifiedBy/>
  <cp:revision>22</cp:revision>
  <dcterms:created xsi:type="dcterms:W3CDTF">2021-07-12T18:16:59Z</dcterms:created>
  <dcterms:modified xsi:type="dcterms:W3CDTF">2021-10-25T14:34:58Z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0x01010008AD16ADF4F5DD479C21C3047BAEFB37</vt:lpwstr>
  </property>
</Properties>
</file>