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32"/>
  </p:handoutMasterIdLst>
  <p:sldIdLst>
    <p:sldId id="407" r:id="rId5"/>
    <p:sldId id="411" r:id="rId6"/>
    <p:sldId id="408" r:id="rId7"/>
    <p:sldId id="436" r:id="rId8"/>
    <p:sldId id="415" r:id="rId9"/>
    <p:sldId id="412" r:id="rId10"/>
    <p:sldId id="416" r:id="rId11"/>
    <p:sldId id="413" r:id="rId12"/>
    <p:sldId id="417" r:id="rId13"/>
    <p:sldId id="414" r:id="rId14"/>
    <p:sldId id="419" r:id="rId15"/>
    <p:sldId id="421" r:id="rId16"/>
    <p:sldId id="418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4" r:id="rId27"/>
    <p:sldId id="431" r:id="rId28"/>
    <p:sldId id="432" r:id="rId29"/>
    <p:sldId id="433" r:id="rId30"/>
    <p:sldId id="4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193"/>
    <a:srgbClr val="E4CC1C"/>
    <a:srgbClr val="059191"/>
    <a:srgbClr val="7E1855"/>
    <a:srgbClr val="78B7FC"/>
    <a:srgbClr val="13831E"/>
    <a:srgbClr val="50395D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0" d="100"/>
          <a:sy n="80" d="100"/>
        </p:scale>
        <p:origin x="136" y="5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3" y="339645"/>
            <a:ext cx="10016018" cy="907264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0" y="1731166"/>
            <a:ext cx="5472756" cy="4244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2287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503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sz="2800" b="1" u="sng" dirty="0">
              <a:solidFill>
                <a:srgbClr val="5039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>
                <a:latin typeface="+mn-lt"/>
              </a:rPr>
              <a:t>We have </a:t>
            </a:r>
            <a:r>
              <a:rPr lang="en-US" sz="2000" b="1" dirty="0" smtClean="0">
                <a:latin typeface="+mn-lt"/>
              </a:rPr>
              <a:t>admin</a:t>
            </a:r>
            <a:r>
              <a:rPr lang="en-US" sz="2000" dirty="0" smtClean="0">
                <a:latin typeface="+mn-lt"/>
              </a:rPr>
              <a:t> module along with that we have some other modules: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Student info!.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student.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Issue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All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Fine payment.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Search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[language used]: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35" y="1507067"/>
            <a:ext cx="8374135" cy="47903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2451697" cy="2023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JAVA SCRIPT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[language used]: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2" y="2310493"/>
            <a:ext cx="40100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41" y="1787979"/>
            <a:ext cx="38004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30" y="3451600"/>
            <a:ext cx="3381375" cy="25717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2623" y="1507067"/>
            <a:ext cx="2424056" cy="21015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DATA JPA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70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70181" y="1627139"/>
            <a:ext cx="11235221" cy="4201007"/>
          </a:xfrm>
        </p:spPr>
        <p:txBody>
          <a:bodyPr/>
          <a:lstStyle/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MY </a:t>
            </a:r>
            <a:r>
              <a:rPr lang="en-US" sz="2000" dirty="0" smtClean="0">
                <a:latin typeface="+mn-lt"/>
              </a:rPr>
              <a:t>SQL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394492"/>
            <a:ext cx="4929595" cy="29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909" y="339645"/>
            <a:ext cx="5434780" cy="260718"/>
          </a:xfrm>
        </p:spPr>
        <p:txBody>
          <a:bodyPr/>
          <a:lstStyle/>
          <a:p>
            <a:r>
              <a:rPr lang="en-US" sz="2800" b="1" u="sng" cap="none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800" u="sng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657600" y="7159625"/>
            <a:ext cx="635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84960" y="7901305"/>
            <a:ext cx="113792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04055" y="7882890"/>
            <a:ext cx="143573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45920" y="8159115"/>
            <a:ext cx="1097280" cy="7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6240" y="8277860"/>
            <a:ext cx="1178560" cy="142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92855" y="8277860"/>
            <a:ext cx="40640" cy="15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607310" y="8301355"/>
            <a:ext cx="568960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34510" y="8287385"/>
            <a:ext cx="609600" cy="15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4375" y="8185785"/>
            <a:ext cx="1381760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31995" y="7983220"/>
            <a:ext cx="144145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2247394" y="1335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82" y="655608"/>
            <a:ext cx="5641031" cy="61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4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9927369" cy="361911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A use case depicts a series of steps that give something significant value to an actor and is drawn as a horizontal ellipse.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use case diagram apprehends the functional features of a system with processes implement in the system.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While </a:t>
            </a:r>
            <a:r>
              <a:rPr lang="en-US" sz="2000" dirty="0">
                <a:latin typeface="+mn-lt"/>
              </a:rPr>
              <a:t>discussing the functionality and procedures of the framework</a:t>
            </a:r>
            <a:r>
              <a:rPr lang="en-US" sz="2000" dirty="0" smtClean="0">
                <a:latin typeface="+mn-lt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you discover important characteristics of the framework that you represent in the use case diagram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65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04" y="209551"/>
            <a:ext cx="4438594" cy="64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219" y="164153"/>
            <a:ext cx="12121908" cy="1193591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US" sz="28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19F62F.tmp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1549" r="-466" b="3831"/>
          <a:stretch/>
        </p:blipFill>
        <p:spPr bwMode="auto">
          <a:xfrm>
            <a:off x="2733963" y="1717964"/>
            <a:ext cx="6696364" cy="338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49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1" y="339645"/>
            <a:ext cx="5388599" cy="17293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138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US" sz="2800" b="1" u="sng" dirty="0">
              <a:solidFill>
                <a:srgbClr val="1383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9AAAA6EB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6" y="1482436"/>
            <a:ext cx="3851564" cy="263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belgewar.sunil\AppData\Local\Microsoft\Windows\INetCache\Content.MSO\F260B3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98617"/>
            <a:ext cx="4064001" cy="28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65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info!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belgewar.sunil\AppData\Local\Microsoft\Windows\INetCache\Content.MSO\BA372DA3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1" y="1776308"/>
            <a:ext cx="7765923" cy="3617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0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2182" y="840509"/>
            <a:ext cx="10291618" cy="674255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Our Team Ico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 b="15242"/>
          <a:stretch>
            <a:fillRect/>
          </a:stretch>
        </p:blipFill>
        <p:spPr bwMode="auto">
          <a:xfrm>
            <a:off x="2216727" y="1773382"/>
            <a:ext cx="5800437" cy="303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599055" y="4193311"/>
            <a:ext cx="3177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</a:t>
            </a:r>
          </a:p>
          <a:p>
            <a:r>
              <a:rPr lang="en-US" sz="2000" dirty="0" smtClean="0"/>
              <a:t>B. </a:t>
            </a:r>
            <a:r>
              <a:rPr lang="en-US" sz="2000" dirty="0" err="1" smtClean="0"/>
              <a:t>Snehal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Rasala</a:t>
            </a:r>
            <a:r>
              <a:rPr lang="en-US" sz="2000" dirty="0" smtClean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athish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Puli </a:t>
            </a:r>
            <a:r>
              <a:rPr lang="en-US" sz="2000" dirty="0" err="1" smtClean="0"/>
              <a:t>shravan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Belgewar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unil</a:t>
            </a:r>
          </a:p>
          <a:p>
            <a:r>
              <a:rPr lang="en-US" sz="2000" dirty="0" smtClean="0"/>
              <a:t>Madgula </a:t>
            </a:r>
            <a:r>
              <a:rPr lang="en-US" sz="2000" dirty="0"/>
              <a:t>G</a:t>
            </a:r>
            <a:r>
              <a:rPr lang="en-US" sz="2000" dirty="0" smtClean="0"/>
              <a:t>ayathri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book: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F46567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37" y="1801092"/>
            <a:ext cx="6200082" cy="3172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765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student:</a:t>
            </a:r>
            <a:endParaRPr lang="en-US" sz="2800" b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B2695B0D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08" y="1717964"/>
            <a:ext cx="6086765" cy="3777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33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631" y="338260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book: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63951AA9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1616364"/>
            <a:ext cx="6320155" cy="3171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80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E4C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book:</a:t>
            </a:r>
            <a:endParaRPr lang="en-US" sz="2800" b="1" u="sng" dirty="0">
              <a:solidFill>
                <a:srgbClr val="E4C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39" y="1828799"/>
            <a:ext cx="6535478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394" y="265755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43FE6605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54" y="1730124"/>
            <a:ext cx="6948228" cy="3765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59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payment: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13CC8B5B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18" y="2032000"/>
            <a:ext cx="6375573" cy="2910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096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7E18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book:</a:t>
            </a:r>
            <a:endParaRPr lang="en-US" sz="2800" b="1" u="sng" dirty="0">
              <a:solidFill>
                <a:srgbClr val="7E18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3D1E1921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50" y="1579418"/>
            <a:ext cx="5731510" cy="337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757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059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</a:t>
            </a:r>
            <a:endParaRPr lang="en-US" sz="2800" b="1" u="sng" dirty="0">
              <a:solidFill>
                <a:srgbClr val="05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 smtClean="0">
                <a:latin typeface="+mn-lt"/>
              </a:rPr>
              <a:t>Future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This application involves almost all the basic features of library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future implementation will be help for the students.</a:t>
            </a:r>
          </a:p>
          <a:p>
            <a:r>
              <a:rPr lang="en-US" sz="2000" b="1" dirty="0" smtClean="0">
                <a:latin typeface="+mn-lt"/>
              </a:rPr>
              <a:t>Conclusion: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project entitled “library management system” is developed using </a:t>
            </a:r>
            <a:r>
              <a:rPr lang="en-US" sz="2000" dirty="0" smtClean="0">
                <a:latin typeface="+mn-lt"/>
              </a:rPr>
              <a:t>Html </a:t>
            </a:r>
            <a:r>
              <a:rPr lang="en-US" sz="2000" smtClean="0">
                <a:latin typeface="+mn-lt"/>
              </a:rPr>
              <a:t>and CSS</a:t>
            </a:r>
            <a:r>
              <a:rPr lang="en-US" sz="200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as frontend and MySQL database in backend to computerize the process of online management of books, issued and returned books. This projects covers only the basic features required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08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757" y="432008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800" b="1" u="sng" dirty="0">
              <a:solidFill>
                <a:srgbClr val="33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1" y="1838036"/>
            <a:ext cx="9188461" cy="36114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Library management system is a project which aims in developing computerized system to maintain all the daily work of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It has the facility of admin login through which admin can monitor the whole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Admin modules are add new book, view books, issue book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Overall this project of ours is being developed to help the library administration , maintain the library in the best way possible and also reduce the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22581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16486" y="1444142"/>
            <a:ext cx="10134371" cy="4849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main objective of library management system is to manage the details of books, students , book issue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manages all the information about book issue and return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develop an online system to help the users(librarian’s).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manage the distribution and collection books.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track the records and to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489155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16167" y="1084221"/>
            <a:ext cx="8556675" cy="52000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purpose of library management system is to automate the existing  system by the help of computerized equipment and full fledged computer software, fulfilling  their requirements,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 so that their Valuable data/information can be stored for a longer period with easy accessing and manipulation of the same.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This project also helps in administrative work such as keep information of book issue and return.</a:t>
            </a:r>
          </a:p>
          <a:p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1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74989"/>
            <a:ext cx="6820239" cy="1258247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45673" y="2179782"/>
            <a:ext cx="10016020" cy="41765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Windows version 7+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Front end Software: Html , CSS , java script.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Backend software: Java,</a:t>
            </a:r>
            <a:r>
              <a:rPr lang="en-US" sz="2000" dirty="0">
                <a:latin typeface="+mn-lt"/>
              </a:rPr>
              <a:t> Spring </a:t>
            </a:r>
            <a:r>
              <a:rPr lang="en-US" sz="2000" dirty="0" smtClean="0">
                <a:latin typeface="+mn-lt"/>
              </a:rPr>
              <a:t>Boot, Spring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smtClean="0">
                <a:latin typeface="+mn-lt"/>
              </a:rPr>
              <a:t>JPA, Spring Security, Database</a:t>
            </a:r>
            <a:r>
              <a:rPr lang="en-US" sz="1800" b="1" dirty="0"/>
              <a:t>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Our project aims to safe and easy handling of library. i.e. we have made a computerized process to store data and distribution.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satisfies the admin(librarian).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and safe to store data.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to operator.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Have a good user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saves time and function faster.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helps the Librarian to handle the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We have tried to develop safe and secure software with above mentioned specifications.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Scope of change: barcoding reading.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8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2364" y="406401"/>
            <a:ext cx="7897091" cy="72967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 and technologies: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219" y="1745674"/>
            <a:ext cx="6964218" cy="12926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 and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tool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Database.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091" y="3809799"/>
            <a:ext cx="2675746" cy="132343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b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4" y="1707525"/>
            <a:ext cx="1921131" cy="163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9" y="3555604"/>
            <a:ext cx="2507618" cy="1662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8364" y="810980"/>
            <a:ext cx="7900889" cy="1167421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6110" y="1394692"/>
            <a:ext cx="7647708" cy="36391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library management system is available in the market that can serve librarians in schools and colleges to manage book issue and book return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2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666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Sagona ExtraLight</vt:lpstr>
      <vt:lpstr>Speak Pro</vt:lpstr>
      <vt:lpstr>Times New Roman</vt:lpstr>
      <vt:lpstr>Wingdings</vt:lpstr>
      <vt:lpstr>Office Theme</vt:lpstr>
      <vt:lpstr>       Library management system</vt:lpstr>
      <vt:lpstr>Team members:</vt:lpstr>
      <vt:lpstr>Introduction:</vt:lpstr>
      <vt:lpstr>Objective:</vt:lpstr>
      <vt:lpstr>Purpose:</vt:lpstr>
      <vt:lpstr>Requirements:</vt:lpstr>
      <vt:lpstr>Project scope:</vt:lpstr>
      <vt:lpstr>Used Tools and technologies:</vt:lpstr>
      <vt:lpstr>Proposed system:</vt:lpstr>
      <vt:lpstr>Modules:</vt:lpstr>
      <vt:lpstr>Frontend [language used]:</vt:lpstr>
      <vt:lpstr>Backend [language used]:</vt:lpstr>
      <vt:lpstr>DATABASE:</vt:lpstr>
      <vt:lpstr>Data flow diagram:</vt:lpstr>
      <vt:lpstr>Use case diagram:</vt:lpstr>
      <vt:lpstr>Use Case diagram:</vt:lpstr>
      <vt:lpstr>Login page:</vt:lpstr>
      <vt:lpstr>Home page:</vt:lpstr>
      <vt:lpstr>Student info!</vt:lpstr>
      <vt:lpstr>Add book:</vt:lpstr>
      <vt:lpstr>Add student:</vt:lpstr>
      <vt:lpstr>Issue book:</vt:lpstr>
      <vt:lpstr>Return book:</vt:lpstr>
      <vt:lpstr>All records:</vt:lpstr>
      <vt:lpstr>Fine payment:</vt:lpstr>
      <vt:lpstr>Search book:</vt:lpstr>
      <vt:lpstr>Conclusion and future scope: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2022-03-23T13:18:27Z</dcterms:created>
  <dcterms:modified xsi:type="dcterms:W3CDTF">2022-03-26T07:10:46Z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a57b2325-3752-4264-bcca-c759f3ad798d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