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8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7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04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1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3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5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3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9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7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qlhub.com/playground" TargetMode="External"/><Relationship Id="rId2" Type="http://schemas.openxmlformats.org/officeDocument/2006/relationships/hyperlink" Target="https://medium.com/volosoft/building-graphql-apis-with-asp-net-core-419b32a5305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dotnet/learn-how-you-can-use-graphql-in-net-core-and-c-4h9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netflix-techblog/our-learnings-from-adopting-graphql-f099de39ae5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0693-3DFE-49C9-B0B2-935EEB0BC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C524B-230A-4821-BD0F-13756C6D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FF36-5D3E-4A29-AEB3-CF9270A3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1FA-F42F-4A12-A0A2-500178B0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Basics: </a:t>
            </a:r>
            <a:r>
              <a:rPr lang="en-US" dirty="0">
                <a:hlinkClick r:id="rId2"/>
              </a:rPr>
              <a:t>https://medium.com/volosoft/building-graphql-apis-with-asp-net-core-419b32a5305b</a:t>
            </a:r>
            <a:endParaRPr lang="en-US" dirty="0"/>
          </a:p>
          <a:p>
            <a:r>
              <a:rPr lang="en-US" dirty="0" err="1"/>
              <a:t>GraphQLHub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https://www.graphqlhub.com/playground</a:t>
            </a:r>
            <a:r>
              <a:rPr lang="en-US" dirty="0"/>
              <a:t> </a:t>
            </a:r>
          </a:p>
          <a:p>
            <a:r>
              <a:rPr lang="en-US" dirty="0"/>
              <a:t>Dotnet quick start: </a:t>
            </a:r>
            <a:r>
              <a:rPr lang="en-US" dirty="0">
                <a:hlinkClick r:id="rId4"/>
              </a:rPr>
              <a:t>https://dev.to/dotnet/learn-how-you-can-use-graphql-in-net-core-and-c-4h96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31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CB3E-2C75-4C61-857D-29A45280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9701-1E77-4E12-9EAC-0DAC65B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</a:t>
            </a:r>
          </a:p>
          <a:p>
            <a:r>
              <a:rPr lang="en-US" dirty="0">
                <a:hlinkClick r:id="rId2"/>
              </a:rPr>
              <a:t>https://medium.com/netflix-techblog/our-learnings-from-adopting-graphql-f099de39ae5f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0D-CC5C-4716-AE5D-27FFC187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3190B8-E9B9-4619-96EA-404772E8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2939908"/>
            <a:ext cx="5195888" cy="15877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38062-3098-4A8B-BAB9-D9C91DD7D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Redistributing load and payload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Reusable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Chaining type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DI/DX — Simplifying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C066-D413-4CBB-8CC7-019A2C89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Reusable abstractions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818DB-D452-4032-86FD-B9923840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2777730"/>
            <a:ext cx="5195888" cy="19121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8A84D-5607-435C-8AE4-5E17AD2D9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CB82-01FF-47B7-A53E-D57D5EA5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Chaining type systems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C49CB8-F9CA-447C-9A3A-B2375793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2999457"/>
            <a:ext cx="5195888" cy="14686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F8371-7B1F-4FAF-9CD7-F9ECA2C1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Once we defined the entities in our </a:t>
            </a:r>
            <a:r>
              <a:rPr lang="en-US" dirty="0" err="1"/>
              <a:t>GraphQL</a:t>
            </a:r>
            <a:r>
              <a:rPr lang="en-US" dirty="0"/>
              <a:t> server, we use auto </a:t>
            </a:r>
            <a:r>
              <a:rPr lang="en-US" dirty="0" err="1"/>
              <a:t>codegen</a:t>
            </a:r>
            <a:r>
              <a:rPr lang="en-US" dirty="0"/>
              <a:t> tools to generate TypeScript types for the client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1468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GraphQL</vt:lpstr>
      <vt:lpstr>Helpful resources</vt:lpstr>
      <vt:lpstr>Use Case</vt:lpstr>
      <vt:lpstr>Benefits</vt:lpstr>
      <vt:lpstr>Reusable abstractions</vt:lpstr>
      <vt:lpstr>Chaining type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Brandon Sneider</dc:creator>
  <cp:lastModifiedBy>Brandon Sneider</cp:lastModifiedBy>
  <cp:revision>1</cp:revision>
  <dcterms:created xsi:type="dcterms:W3CDTF">2019-11-14T03:10:45Z</dcterms:created>
  <dcterms:modified xsi:type="dcterms:W3CDTF">2019-11-14T03:23:39Z</dcterms:modified>
</cp:coreProperties>
</file>