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1"/>
    <p:restoredTop sz="94595"/>
  </p:normalViewPr>
  <p:slideViewPr>
    <p:cSldViewPr snapToGrid="0" snapToObjects="1">
      <p:cViewPr>
        <p:scale>
          <a:sx n="96" d="100"/>
          <a:sy n="96" d="100"/>
        </p:scale>
        <p:origin x="-4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EC49-8081-FF4F-8E8E-56879631B9E4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05656-E0DD-2B46-89C8-658831E76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6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2D45-21DC-2444-9330-B6EEE6FA28CE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C133-7A96-5F47-91C6-9FA34AD1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2D45-21DC-2444-9330-B6EEE6FA28CE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C133-7A96-5F47-91C6-9FA34AD1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2D45-21DC-2444-9330-B6EEE6FA28CE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C133-7A96-5F47-91C6-9FA34AD1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7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2D45-21DC-2444-9330-B6EEE6FA28CE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C133-7A96-5F47-91C6-9FA34AD1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5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2D45-21DC-2444-9330-B6EEE6FA28CE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C133-7A96-5F47-91C6-9FA34AD1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9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2D45-21DC-2444-9330-B6EEE6FA28CE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C133-7A96-5F47-91C6-9FA34AD1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9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2D45-21DC-2444-9330-B6EEE6FA28CE}" type="datetimeFigureOut">
              <a:rPr lang="en-US" smtClean="0"/>
              <a:t>5/28/17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C133-7A96-5F47-91C6-9FA34AD1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2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2D45-21DC-2444-9330-B6EEE6FA28CE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C133-7A96-5F47-91C6-9FA34AD1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2D45-21DC-2444-9330-B6EEE6FA28CE}" type="datetimeFigureOut">
              <a:rPr lang="en-US" smtClean="0"/>
              <a:t>5/28/17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C133-7A96-5F47-91C6-9FA34AD1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2D45-21DC-2444-9330-B6EEE6FA28CE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C133-7A96-5F47-91C6-9FA34AD1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1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2D45-21DC-2444-9330-B6EEE6FA28CE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C133-7A96-5F47-91C6-9FA34AD1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8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82D45-21DC-2444-9330-B6EEE6FA28CE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9C133-7A96-5F47-91C6-9FA34AD1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998132" y="2527242"/>
            <a:ext cx="5842001" cy="575733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790" y="137351"/>
            <a:ext cx="419100" cy="520700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12" idx="0"/>
          </p:cNvCxnSpPr>
          <p:nvPr/>
        </p:nvCxnSpPr>
        <p:spPr>
          <a:xfrm flipH="1">
            <a:off x="3295128" y="658051"/>
            <a:ext cx="1377080" cy="870124"/>
          </a:xfrm>
          <a:prstGeom prst="line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3" idx="0"/>
          </p:cNvCxnSpPr>
          <p:nvPr/>
        </p:nvCxnSpPr>
        <p:spPr>
          <a:xfrm>
            <a:off x="5349165" y="718231"/>
            <a:ext cx="1102435" cy="809944"/>
          </a:xfrm>
          <a:prstGeom prst="line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085549" y="1528175"/>
            <a:ext cx="419158" cy="4191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X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6242021" y="1528175"/>
            <a:ext cx="419158" cy="4191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5690803" y="2616085"/>
            <a:ext cx="419158" cy="4191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6918977" y="2616085"/>
            <a:ext cx="419158" cy="41915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74089" y="2040352"/>
            <a:ext cx="419158" cy="4191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4253050" y="2616085"/>
            <a:ext cx="419158" cy="4191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20" name="Oval 19"/>
          <p:cNvSpPr/>
          <p:nvPr/>
        </p:nvSpPr>
        <p:spPr>
          <a:xfrm>
            <a:off x="3348704" y="2616085"/>
            <a:ext cx="419158" cy="41915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44358" y="2616085"/>
            <a:ext cx="419158" cy="41915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3" idx="3"/>
            <a:endCxn id="16" idx="0"/>
          </p:cNvCxnSpPr>
          <p:nvPr/>
        </p:nvCxnSpPr>
        <p:spPr>
          <a:xfrm flipH="1">
            <a:off x="5900382" y="1885949"/>
            <a:ext cx="403023" cy="730136"/>
          </a:xfrm>
          <a:prstGeom prst="line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5"/>
            <a:endCxn id="17" idx="0"/>
          </p:cNvCxnSpPr>
          <p:nvPr/>
        </p:nvCxnSpPr>
        <p:spPr>
          <a:xfrm>
            <a:off x="6599795" y="1885949"/>
            <a:ext cx="528761" cy="730136"/>
          </a:xfrm>
          <a:prstGeom prst="line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9" idx="0"/>
          </p:cNvCxnSpPr>
          <p:nvPr/>
        </p:nvCxnSpPr>
        <p:spPr>
          <a:xfrm>
            <a:off x="4159409" y="2405619"/>
            <a:ext cx="303220" cy="210466"/>
          </a:xfrm>
          <a:prstGeom prst="line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3"/>
            <a:endCxn id="20" idx="0"/>
          </p:cNvCxnSpPr>
          <p:nvPr/>
        </p:nvCxnSpPr>
        <p:spPr>
          <a:xfrm flipH="1">
            <a:off x="3558283" y="2398126"/>
            <a:ext cx="277190" cy="217959"/>
          </a:xfrm>
          <a:prstGeom prst="line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1" idx="0"/>
          </p:cNvCxnSpPr>
          <p:nvPr/>
        </p:nvCxnSpPr>
        <p:spPr>
          <a:xfrm flipH="1">
            <a:off x="2653937" y="1888009"/>
            <a:ext cx="506065" cy="728076"/>
          </a:xfrm>
          <a:prstGeom prst="line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5"/>
            <a:endCxn id="18" idx="1"/>
          </p:cNvCxnSpPr>
          <p:nvPr/>
        </p:nvCxnSpPr>
        <p:spPr>
          <a:xfrm>
            <a:off x="3443323" y="1885949"/>
            <a:ext cx="392150" cy="215787"/>
          </a:xfrm>
          <a:prstGeom prst="line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671" y="2842625"/>
            <a:ext cx="368300" cy="520700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672208" y="4258619"/>
            <a:ext cx="419158" cy="41915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101" y="4303181"/>
            <a:ext cx="285721" cy="324683"/>
          </a:xfrm>
          <a:prstGeom prst="rect">
            <a:avLst/>
          </a:prstGeom>
        </p:spPr>
      </p:pic>
      <p:cxnSp>
        <p:nvCxnSpPr>
          <p:cNvPr id="43" name="Straight Connector 42"/>
          <p:cNvCxnSpPr>
            <a:endCxn id="41" idx="1"/>
          </p:cNvCxnSpPr>
          <p:nvPr/>
        </p:nvCxnSpPr>
        <p:spPr>
          <a:xfrm>
            <a:off x="2638853" y="3035243"/>
            <a:ext cx="2094739" cy="128476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1" idx="0"/>
          </p:cNvCxnSpPr>
          <p:nvPr/>
        </p:nvCxnSpPr>
        <p:spPr>
          <a:xfrm>
            <a:off x="3558283" y="3035243"/>
            <a:ext cx="1323504" cy="1223376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1" idx="0"/>
          </p:cNvCxnSpPr>
          <p:nvPr/>
        </p:nvCxnSpPr>
        <p:spPr>
          <a:xfrm>
            <a:off x="4462629" y="3069109"/>
            <a:ext cx="419158" cy="118951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1" idx="0"/>
          </p:cNvCxnSpPr>
          <p:nvPr/>
        </p:nvCxnSpPr>
        <p:spPr>
          <a:xfrm flipH="1">
            <a:off x="4881787" y="3035243"/>
            <a:ext cx="919430" cy="1223376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1" idx="7"/>
          </p:cNvCxnSpPr>
          <p:nvPr/>
        </p:nvCxnSpPr>
        <p:spPr>
          <a:xfrm flipH="1">
            <a:off x="5029982" y="3035243"/>
            <a:ext cx="2094739" cy="128476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607" y="3610976"/>
            <a:ext cx="292100" cy="342900"/>
          </a:xfrm>
          <a:prstGeom prst="rect">
            <a:avLst/>
          </a:prstGeom>
        </p:spPr>
      </p:pic>
      <p:cxnSp>
        <p:nvCxnSpPr>
          <p:cNvPr id="59" name="Straight Connector 58"/>
          <p:cNvCxnSpPr>
            <a:stCxn id="41" idx="4"/>
          </p:cNvCxnSpPr>
          <p:nvPr/>
        </p:nvCxnSpPr>
        <p:spPr>
          <a:xfrm>
            <a:off x="4881787" y="4677777"/>
            <a:ext cx="0" cy="605423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667221" y="5288264"/>
            <a:ext cx="419158" cy="41915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370666" y="3005550"/>
            <a:ext cx="4123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0</a:t>
            </a:r>
            <a:endParaRPr lang="en-US" sz="2500" dirty="0"/>
          </a:p>
        </p:txBody>
      </p:sp>
      <p:sp>
        <p:nvSpPr>
          <p:cNvPr id="64" name="TextBox 63"/>
          <p:cNvSpPr txBox="1"/>
          <p:nvPr/>
        </p:nvSpPr>
        <p:spPr>
          <a:xfrm>
            <a:off x="3369733" y="3022484"/>
            <a:ext cx="4123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0</a:t>
            </a:r>
            <a:endParaRPr lang="en-US" sz="2500" dirty="0"/>
          </a:p>
        </p:txBody>
      </p:sp>
      <p:sp>
        <p:nvSpPr>
          <p:cNvPr id="65" name="TextBox 64"/>
          <p:cNvSpPr txBox="1"/>
          <p:nvPr/>
        </p:nvSpPr>
        <p:spPr>
          <a:xfrm>
            <a:off x="7027331" y="3022484"/>
            <a:ext cx="4123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0</a:t>
            </a:r>
            <a:endParaRPr lang="en-US" sz="2500" dirty="0"/>
          </a:p>
        </p:txBody>
      </p:sp>
      <p:sp>
        <p:nvSpPr>
          <p:cNvPr id="66" name="TextBox 65"/>
          <p:cNvSpPr txBox="1"/>
          <p:nvPr/>
        </p:nvSpPr>
        <p:spPr>
          <a:xfrm>
            <a:off x="5689596" y="3022484"/>
            <a:ext cx="4123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16395" y="3005551"/>
            <a:ext cx="4123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3134" y="5329763"/>
            <a:ext cx="1127062" cy="309033"/>
          </a:xfrm>
          <a:prstGeom prst="rect">
            <a:avLst/>
          </a:prstGeom>
        </p:spPr>
      </p:pic>
      <p:cxnSp>
        <p:nvCxnSpPr>
          <p:cNvPr id="69" name="Straight Connector 68"/>
          <p:cNvCxnSpPr/>
          <p:nvPr/>
        </p:nvCxnSpPr>
        <p:spPr>
          <a:xfrm>
            <a:off x="4868710" y="5707422"/>
            <a:ext cx="0" cy="507111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3816" y="6267448"/>
            <a:ext cx="393700" cy="520700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8432800" y="914400"/>
            <a:ext cx="6434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466666" y="3056353"/>
            <a:ext cx="6434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8754533" y="914401"/>
            <a:ext cx="0" cy="21419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066769" y="1603600"/>
            <a:ext cx="2048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RF: Tree model</a:t>
            </a:r>
          </a:p>
          <a:p>
            <a:r>
              <a:rPr lang="en-US" sz="2400" dirty="0" smtClean="0"/>
              <a:t>(1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part)</a:t>
            </a:r>
            <a:endParaRPr lang="en-US" sz="24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8466666" y="5960977"/>
            <a:ext cx="6434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754533" y="3069109"/>
            <a:ext cx="0" cy="28918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066769" y="4191878"/>
            <a:ext cx="2424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LRP: Linear model</a:t>
            </a:r>
          </a:p>
          <a:p>
            <a:r>
              <a:rPr lang="en-US" sz="2400" dirty="0" smtClean="0"/>
              <a:t>(2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 part)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964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340" y="137777"/>
            <a:ext cx="419100" cy="5207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57513" y="1449826"/>
            <a:ext cx="3816754" cy="70170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smtClean="0">
                <a:solidFill>
                  <a:schemeClr val="tx1"/>
                </a:solidFill>
              </a:rPr>
              <a:t>Random Forest Classifier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2" idx="0"/>
          </p:cNvCxnSpPr>
          <p:nvPr/>
        </p:nvCxnSpPr>
        <p:spPr>
          <a:xfrm>
            <a:off x="5265890" y="694335"/>
            <a:ext cx="0" cy="75549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75440" y="762369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</a:t>
            </a:r>
            <a:endParaRPr lang="en-US" sz="24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5265890" y="2151531"/>
            <a:ext cx="0" cy="77096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75440" y="2237494"/>
            <a:ext cx="252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Feature convert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382412" y="4326161"/>
            <a:ext cx="3816754" cy="712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LRP Classifier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340" y="2942878"/>
            <a:ext cx="368300" cy="520700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5270992" y="3553223"/>
            <a:ext cx="0" cy="75548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78462" y="5038161"/>
            <a:ext cx="0" cy="75548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312" y="5810211"/>
            <a:ext cx="393700" cy="5207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556124" y="3568319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184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340" y="137777"/>
            <a:ext cx="419100" cy="5207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57513" y="1449826"/>
            <a:ext cx="3816754" cy="70170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 smtClean="0">
                <a:solidFill>
                  <a:schemeClr val="tx1"/>
                </a:solidFill>
              </a:rPr>
              <a:t>Feature Convert</a:t>
            </a:r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2" idx="0"/>
          </p:cNvCxnSpPr>
          <p:nvPr/>
        </p:nvCxnSpPr>
        <p:spPr>
          <a:xfrm>
            <a:off x="5265890" y="694335"/>
            <a:ext cx="0" cy="75549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75440" y="762369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</a:t>
            </a:r>
            <a:endParaRPr lang="en-US" sz="24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5265890" y="2151531"/>
            <a:ext cx="0" cy="77096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382412" y="4326161"/>
            <a:ext cx="3816754" cy="712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RAP Model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340" y="2942878"/>
            <a:ext cx="368300" cy="520700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5270992" y="3553223"/>
            <a:ext cx="0" cy="75548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78462" y="5038161"/>
            <a:ext cx="0" cy="75548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312" y="5810211"/>
            <a:ext cx="393700" cy="520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56124" y="3087476"/>
            <a:ext cx="224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(0, 0, 1, 0, </a:t>
            </a:r>
            <a:r>
              <a:rPr lang="mr-IN" dirty="0" smtClean="0"/>
              <a:t>…</a:t>
            </a:r>
            <a:r>
              <a:rPr lang="en-US" dirty="0" smtClean="0"/>
              <a:t>, 1, 1)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28990" y="207889"/>
            <a:ext cx="438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Features: History Activities, Matching degree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24640" y="5193353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output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86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11" y="0"/>
            <a:ext cx="516257" cy="6414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05832" y="1904463"/>
            <a:ext cx="2793999" cy="96760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Feature Convert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(Random Forest)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15" idx="2"/>
            <a:endCxn id="2" idx="0"/>
          </p:cNvCxnSpPr>
          <p:nvPr/>
        </p:nvCxnSpPr>
        <p:spPr>
          <a:xfrm flipH="1">
            <a:off x="5302832" y="1586151"/>
            <a:ext cx="12987" cy="31831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63137" y="505197"/>
            <a:ext cx="660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split</a:t>
            </a:r>
            <a:endParaRPr lang="en-US" sz="2200" i="1" dirty="0"/>
          </a:p>
        </p:txBody>
      </p:sp>
      <p:cxnSp>
        <p:nvCxnSpPr>
          <p:cNvPr id="54" name="Straight Connector 53"/>
          <p:cNvCxnSpPr>
            <a:stCxn id="2" idx="2"/>
            <a:endCxn id="61" idx="0"/>
          </p:cNvCxnSpPr>
          <p:nvPr/>
        </p:nvCxnSpPr>
        <p:spPr>
          <a:xfrm flipH="1">
            <a:off x="5294320" y="2872069"/>
            <a:ext cx="8512" cy="486348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905832" y="4186376"/>
            <a:ext cx="5169706" cy="127400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299" y="3358417"/>
            <a:ext cx="484042" cy="684336"/>
          </a:xfrm>
          <a:prstGeom prst="rect">
            <a:avLst/>
          </a:prstGeom>
        </p:spPr>
      </p:pic>
      <p:cxnSp>
        <p:nvCxnSpPr>
          <p:cNvPr id="70" name="Straight Connector 69"/>
          <p:cNvCxnSpPr>
            <a:stCxn id="61" idx="3"/>
          </p:cNvCxnSpPr>
          <p:nvPr/>
        </p:nvCxnSpPr>
        <p:spPr>
          <a:xfrm flipV="1">
            <a:off x="5536341" y="3692997"/>
            <a:ext cx="2543969" cy="7588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7" idx="2"/>
            <a:endCxn id="34" idx="0"/>
          </p:cNvCxnSpPr>
          <p:nvPr/>
        </p:nvCxnSpPr>
        <p:spPr>
          <a:xfrm>
            <a:off x="6490685" y="5460377"/>
            <a:ext cx="8502" cy="693015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828" y="6153392"/>
            <a:ext cx="508717" cy="6728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54709" y="1109097"/>
            <a:ext cx="27222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History information</a:t>
            </a:r>
            <a:endParaRPr 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6605740" y="568865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output</a:t>
            </a:r>
            <a:endParaRPr lang="en-US" sz="2000" i="1" dirty="0"/>
          </a:p>
        </p:txBody>
      </p:sp>
      <p:cxnSp>
        <p:nvCxnSpPr>
          <p:cNvPr id="17" name="Straight Connector 16"/>
          <p:cNvCxnSpPr>
            <a:stCxn id="32" idx="2"/>
          </p:cNvCxnSpPr>
          <p:nvPr/>
        </p:nvCxnSpPr>
        <p:spPr>
          <a:xfrm>
            <a:off x="8319719" y="1586151"/>
            <a:ext cx="0" cy="2600225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09529" y="1109097"/>
            <a:ext cx="30203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Matching information</a:t>
            </a:r>
            <a:endParaRPr lang="en-US" sz="2500" dirty="0"/>
          </a:p>
        </p:txBody>
      </p:sp>
      <p:cxnSp>
        <p:nvCxnSpPr>
          <p:cNvPr id="35" name="Straight Connector 34"/>
          <p:cNvCxnSpPr>
            <a:stCxn id="6" idx="2"/>
            <a:endCxn id="15" idx="0"/>
          </p:cNvCxnSpPr>
          <p:nvPr/>
        </p:nvCxnSpPr>
        <p:spPr>
          <a:xfrm flipH="1">
            <a:off x="5315819" y="641410"/>
            <a:ext cx="1319321" cy="467687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>
            <a:stCxn id="6" idx="2"/>
            <a:endCxn id="32" idx="0"/>
          </p:cNvCxnSpPr>
          <p:nvPr/>
        </p:nvCxnSpPr>
        <p:spPr>
          <a:xfrm>
            <a:off x="6635140" y="641410"/>
            <a:ext cx="1684579" cy="467687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495"/>
          <p:cNvSpPr txBox="1"/>
          <p:nvPr/>
        </p:nvSpPr>
        <p:spPr>
          <a:xfrm>
            <a:off x="5383410" y="523858"/>
            <a:ext cx="6607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split</a:t>
            </a:r>
            <a:endParaRPr lang="en-US" sz="2200" i="1" dirty="0"/>
          </a:p>
        </p:txBody>
      </p:sp>
      <p:sp>
        <p:nvSpPr>
          <p:cNvPr id="504" name="TextBox 503"/>
          <p:cNvSpPr txBox="1"/>
          <p:nvPr/>
        </p:nvSpPr>
        <p:spPr>
          <a:xfrm>
            <a:off x="5591841" y="4237337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RAP Model</a:t>
            </a:r>
            <a:endParaRPr lang="en-US" sz="2800" dirty="0"/>
          </a:p>
        </p:txBody>
      </p:sp>
      <p:pic>
        <p:nvPicPr>
          <p:cNvPr id="508" name="Picture 5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235" y="4620931"/>
            <a:ext cx="254000" cy="317500"/>
          </a:xfrm>
          <a:prstGeom prst="rect">
            <a:avLst/>
          </a:prstGeom>
        </p:spPr>
      </p:pic>
      <p:cxnSp>
        <p:nvCxnSpPr>
          <p:cNvPr id="511" name="Straight Connector 510"/>
          <p:cNvCxnSpPr/>
          <p:nvPr/>
        </p:nvCxnSpPr>
        <p:spPr>
          <a:xfrm>
            <a:off x="2509913" y="5051976"/>
            <a:ext cx="1617587" cy="0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5" name="Picture 5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9325" y="4830309"/>
            <a:ext cx="590536" cy="373879"/>
          </a:xfrm>
          <a:prstGeom prst="rect">
            <a:avLst/>
          </a:prstGeom>
        </p:spPr>
      </p:pic>
      <p:sp>
        <p:nvSpPr>
          <p:cNvPr id="520" name="TextBox 519"/>
          <p:cNvSpPr txBox="1"/>
          <p:nvPr/>
        </p:nvSpPr>
        <p:spPr>
          <a:xfrm>
            <a:off x="8290955" y="3309915"/>
            <a:ext cx="1441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Input </a:t>
            </a:r>
          </a:p>
          <a:p>
            <a:r>
              <a:rPr lang="en-US" sz="2200" i="1" dirty="0" smtClean="0"/>
              <a:t>as features</a:t>
            </a:r>
            <a:endParaRPr lang="en-US" sz="2200" i="1" dirty="0"/>
          </a:p>
        </p:txBody>
      </p:sp>
      <p:sp>
        <p:nvSpPr>
          <p:cNvPr id="524" name="TextBox 523"/>
          <p:cNvSpPr txBox="1"/>
          <p:nvPr/>
        </p:nvSpPr>
        <p:spPr>
          <a:xfrm>
            <a:off x="6165820" y="3155090"/>
            <a:ext cx="1588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concatenate</a:t>
            </a:r>
          </a:p>
        </p:txBody>
      </p:sp>
      <p:sp>
        <p:nvSpPr>
          <p:cNvPr id="525" name="TextBox 524"/>
          <p:cNvSpPr txBox="1"/>
          <p:nvPr/>
        </p:nvSpPr>
        <p:spPr>
          <a:xfrm>
            <a:off x="4207523" y="4792985"/>
            <a:ext cx="1618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Recall Rate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086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12" y="120710"/>
            <a:ext cx="419100" cy="5207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05832" y="1904463"/>
            <a:ext cx="2793999" cy="96760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Feature Convert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(Random Forest)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15" idx="2"/>
            <a:endCxn id="2" idx="0"/>
          </p:cNvCxnSpPr>
          <p:nvPr/>
        </p:nvCxnSpPr>
        <p:spPr>
          <a:xfrm flipH="1">
            <a:off x="5302832" y="1478429"/>
            <a:ext cx="12323" cy="42603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63137" y="598502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split</a:t>
            </a:r>
            <a:endParaRPr lang="en-US" sz="1600" i="1" dirty="0"/>
          </a:p>
        </p:txBody>
      </p:sp>
      <p:cxnSp>
        <p:nvCxnSpPr>
          <p:cNvPr id="54" name="Straight Connector 53"/>
          <p:cNvCxnSpPr>
            <a:stCxn id="2" idx="2"/>
            <a:endCxn id="61" idx="0"/>
          </p:cNvCxnSpPr>
          <p:nvPr/>
        </p:nvCxnSpPr>
        <p:spPr>
          <a:xfrm flipH="1">
            <a:off x="5295311" y="2872069"/>
            <a:ext cx="7521" cy="467687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905832" y="4186376"/>
            <a:ext cx="5169706" cy="127400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604" y="3339756"/>
            <a:ext cx="299414" cy="423310"/>
          </a:xfrm>
          <a:prstGeom prst="rect">
            <a:avLst/>
          </a:prstGeom>
        </p:spPr>
      </p:pic>
      <p:cxnSp>
        <p:nvCxnSpPr>
          <p:cNvPr id="70" name="Straight Connector 69"/>
          <p:cNvCxnSpPr>
            <a:stCxn id="61" idx="3"/>
          </p:cNvCxnSpPr>
          <p:nvPr/>
        </p:nvCxnSpPr>
        <p:spPr>
          <a:xfrm>
            <a:off x="5445018" y="3551411"/>
            <a:ext cx="2491375" cy="0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7" idx="2"/>
            <a:endCxn id="34" idx="0"/>
          </p:cNvCxnSpPr>
          <p:nvPr/>
        </p:nvCxnSpPr>
        <p:spPr>
          <a:xfrm>
            <a:off x="6490685" y="5460377"/>
            <a:ext cx="6977" cy="84513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812" y="6305511"/>
            <a:ext cx="393700" cy="520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09270" y="1109097"/>
            <a:ext cx="201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History information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05740" y="568865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output</a:t>
            </a:r>
            <a:endParaRPr lang="en-US" sz="1600" i="1" dirty="0"/>
          </a:p>
        </p:txBody>
      </p:sp>
      <p:cxnSp>
        <p:nvCxnSpPr>
          <p:cNvPr id="17" name="Straight Connector 16"/>
          <p:cNvCxnSpPr>
            <a:stCxn id="32" idx="2"/>
          </p:cNvCxnSpPr>
          <p:nvPr/>
        </p:nvCxnSpPr>
        <p:spPr>
          <a:xfrm flipH="1">
            <a:off x="7961194" y="1478429"/>
            <a:ext cx="1" cy="2707947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46851" y="1109097"/>
            <a:ext cx="222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Matching information</a:t>
            </a:r>
            <a:endParaRPr lang="en-US" dirty="0"/>
          </a:p>
        </p:txBody>
      </p:sp>
      <p:cxnSp>
        <p:nvCxnSpPr>
          <p:cNvPr id="35" name="Straight Connector 34"/>
          <p:cNvCxnSpPr>
            <a:stCxn id="6" idx="2"/>
            <a:endCxn id="15" idx="0"/>
          </p:cNvCxnSpPr>
          <p:nvPr/>
        </p:nvCxnSpPr>
        <p:spPr>
          <a:xfrm flipH="1">
            <a:off x="5315155" y="641410"/>
            <a:ext cx="1271407" cy="467687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>
            <a:stCxn id="6" idx="2"/>
            <a:endCxn id="32" idx="0"/>
          </p:cNvCxnSpPr>
          <p:nvPr/>
        </p:nvCxnSpPr>
        <p:spPr>
          <a:xfrm>
            <a:off x="6586562" y="641410"/>
            <a:ext cx="1374633" cy="467687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495"/>
          <p:cNvSpPr txBox="1"/>
          <p:nvPr/>
        </p:nvSpPr>
        <p:spPr>
          <a:xfrm>
            <a:off x="5383410" y="598502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split</a:t>
            </a:r>
            <a:endParaRPr lang="en-US" sz="1600" i="1" dirty="0"/>
          </a:p>
        </p:txBody>
      </p:sp>
      <p:sp>
        <p:nvSpPr>
          <p:cNvPr id="504" name="TextBox 503"/>
          <p:cNvSpPr txBox="1"/>
          <p:nvPr/>
        </p:nvSpPr>
        <p:spPr>
          <a:xfrm>
            <a:off x="5591841" y="4237337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LRP </a:t>
            </a:r>
            <a:r>
              <a:rPr lang="en-US" sz="2400" dirty="0" smtClean="0"/>
              <a:t>Model</a:t>
            </a:r>
            <a:endParaRPr lang="en-US" sz="2400" dirty="0"/>
          </a:p>
        </p:txBody>
      </p:sp>
      <p:pic>
        <p:nvPicPr>
          <p:cNvPr id="508" name="Picture 5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235" y="4620931"/>
            <a:ext cx="254000" cy="317500"/>
          </a:xfrm>
          <a:prstGeom prst="rect">
            <a:avLst/>
          </a:prstGeom>
        </p:spPr>
      </p:pic>
      <p:cxnSp>
        <p:nvCxnSpPr>
          <p:cNvPr id="511" name="Straight Connector 510"/>
          <p:cNvCxnSpPr/>
          <p:nvPr/>
        </p:nvCxnSpPr>
        <p:spPr>
          <a:xfrm>
            <a:off x="2509913" y="5051976"/>
            <a:ext cx="1617587" cy="0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5" name="Picture 5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151" y="4830309"/>
            <a:ext cx="590536" cy="373879"/>
          </a:xfrm>
          <a:prstGeom prst="rect">
            <a:avLst/>
          </a:prstGeom>
        </p:spPr>
      </p:pic>
      <p:sp>
        <p:nvSpPr>
          <p:cNvPr id="520" name="TextBox 519"/>
          <p:cNvSpPr txBox="1"/>
          <p:nvPr/>
        </p:nvSpPr>
        <p:spPr>
          <a:xfrm>
            <a:off x="7936393" y="3701797"/>
            <a:ext cx="17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Input as features</a:t>
            </a:r>
            <a:endParaRPr lang="en-US" i="1" dirty="0"/>
          </a:p>
        </p:txBody>
      </p:sp>
      <p:sp>
        <p:nvSpPr>
          <p:cNvPr id="524" name="TextBox 523"/>
          <p:cNvSpPr txBox="1"/>
          <p:nvPr/>
        </p:nvSpPr>
        <p:spPr>
          <a:xfrm>
            <a:off x="6455731" y="315989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merge</a:t>
            </a:r>
            <a:endParaRPr lang="en-US" i="1" dirty="0"/>
          </a:p>
        </p:txBody>
      </p:sp>
      <p:sp>
        <p:nvSpPr>
          <p:cNvPr id="525" name="TextBox 524"/>
          <p:cNvSpPr txBox="1"/>
          <p:nvPr/>
        </p:nvSpPr>
        <p:spPr>
          <a:xfrm>
            <a:off x="4207523" y="4830309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 Rate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3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340" y="-5655"/>
            <a:ext cx="368300" cy="4575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57513" y="1037456"/>
            <a:ext cx="3816754" cy="228354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265890" y="550903"/>
            <a:ext cx="0" cy="686230"/>
          </a:xfrm>
          <a:prstGeom prst="line">
            <a:avLst/>
          </a:prstGeom>
          <a:ln w="25400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14166" y="1183349"/>
            <a:ext cx="473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RF</a:t>
            </a:r>
            <a:endParaRPr lang="en-US" sz="22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3381196" y="1161168"/>
            <a:ext cx="3705544" cy="1743403"/>
            <a:chOff x="6032247" y="658051"/>
            <a:chExt cx="5842001" cy="2841487"/>
          </a:xfrm>
        </p:grpSpPr>
        <p:sp>
          <p:nvSpPr>
            <p:cNvPr id="19" name="Rectangle 18"/>
            <p:cNvSpPr/>
            <p:nvPr/>
          </p:nvSpPr>
          <p:spPr>
            <a:xfrm>
              <a:off x="6032247" y="2527242"/>
              <a:ext cx="5842001" cy="575733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endCxn id="29" idx="0"/>
            </p:cNvCxnSpPr>
            <p:nvPr/>
          </p:nvCxnSpPr>
          <p:spPr>
            <a:xfrm flipH="1">
              <a:off x="7329243" y="658051"/>
              <a:ext cx="1377080" cy="870124"/>
            </a:xfrm>
            <a:prstGeom prst="line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30" idx="0"/>
            </p:cNvCxnSpPr>
            <p:nvPr/>
          </p:nvCxnSpPr>
          <p:spPr>
            <a:xfrm>
              <a:off x="9383280" y="718231"/>
              <a:ext cx="1102435" cy="809944"/>
            </a:xfrm>
            <a:prstGeom prst="line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119664" y="1528175"/>
              <a:ext cx="419158" cy="41915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X</a:t>
              </a:r>
              <a:endParaRPr lang="en-US" b="1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0276136" y="1528175"/>
              <a:ext cx="419158" cy="41915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9724918" y="2616085"/>
              <a:ext cx="419158" cy="41915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0953092" y="2616085"/>
              <a:ext cx="419158" cy="41915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808204" y="2040352"/>
              <a:ext cx="419158" cy="41915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8287165" y="2616085"/>
              <a:ext cx="419158" cy="41915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382819" y="2616085"/>
              <a:ext cx="419158" cy="41915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478473" y="2616085"/>
              <a:ext cx="419158" cy="41915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30" idx="3"/>
              <a:endCxn id="33" idx="0"/>
            </p:cNvCxnSpPr>
            <p:nvPr/>
          </p:nvCxnSpPr>
          <p:spPr>
            <a:xfrm flipH="1">
              <a:off x="9934497" y="1885949"/>
              <a:ext cx="403023" cy="730136"/>
            </a:xfrm>
            <a:prstGeom prst="line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0" idx="5"/>
              <a:endCxn id="35" idx="0"/>
            </p:cNvCxnSpPr>
            <p:nvPr/>
          </p:nvCxnSpPr>
          <p:spPr>
            <a:xfrm>
              <a:off x="10633910" y="1885949"/>
              <a:ext cx="528761" cy="730136"/>
            </a:xfrm>
            <a:prstGeom prst="line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37" idx="0"/>
            </p:cNvCxnSpPr>
            <p:nvPr/>
          </p:nvCxnSpPr>
          <p:spPr>
            <a:xfrm>
              <a:off x="8193524" y="2405619"/>
              <a:ext cx="303220" cy="210466"/>
            </a:xfrm>
            <a:prstGeom prst="line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6" idx="3"/>
              <a:endCxn id="38" idx="0"/>
            </p:cNvCxnSpPr>
            <p:nvPr/>
          </p:nvCxnSpPr>
          <p:spPr>
            <a:xfrm flipH="1">
              <a:off x="7592398" y="2398126"/>
              <a:ext cx="277190" cy="217959"/>
            </a:xfrm>
            <a:prstGeom prst="line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39" idx="0"/>
            </p:cNvCxnSpPr>
            <p:nvPr/>
          </p:nvCxnSpPr>
          <p:spPr>
            <a:xfrm flipH="1">
              <a:off x="6688052" y="1888009"/>
              <a:ext cx="506065" cy="728076"/>
            </a:xfrm>
            <a:prstGeom prst="line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5"/>
              <a:endCxn id="36" idx="1"/>
            </p:cNvCxnSpPr>
            <p:nvPr/>
          </p:nvCxnSpPr>
          <p:spPr>
            <a:xfrm>
              <a:off x="7477438" y="1885949"/>
              <a:ext cx="392150" cy="215787"/>
            </a:xfrm>
            <a:prstGeom prst="line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404781" y="3005550"/>
              <a:ext cx="4123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/>
                <a:t>0</a:t>
              </a:r>
              <a:endParaRPr lang="en-US" sz="25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03848" y="3022484"/>
              <a:ext cx="4123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/>
                <a:t>0</a:t>
              </a:r>
              <a:endParaRPr lang="en-US" sz="25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61446" y="3022484"/>
              <a:ext cx="4123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/>
                <a:t>0</a:t>
              </a:r>
              <a:endParaRPr lang="en-US" sz="25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723711" y="3022484"/>
              <a:ext cx="4123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50510" y="3005551"/>
              <a:ext cx="4123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5265890" y="3141703"/>
            <a:ext cx="0" cy="820696"/>
          </a:xfrm>
          <a:prstGeom prst="line">
            <a:avLst/>
          </a:prstGeom>
          <a:ln w="25400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199" y="3928999"/>
            <a:ext cx="332441" cy="470003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3357513" y="4830294"/>
            <a:ext cx="3816754" cy="106849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258419" y="4439900"/>
            <a:ext cx="0" cy="686230"/>
          </a:xfrm>
          <a:prstGeom prst="line">
            <a:avLst/>
          </a:prstGeom>
          <a:ln w="25400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69345" y="4867846"/>
            <a:ext cx="6126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/>
              <a:t>LRP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911" y="5066059"/>
            <a:ext cx="265756" cy="31197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480" y="5460360"/>
            <a:ext cx="1005911" cy="275814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5265890" y="5378034"/>
            <a:ext cx="0" cy="982065"/>
          </a:xfrm>
          <a:prstGeom prst="line">
            <a:avLst/>
          </a:prstGeom>
          <a:ln w="25400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230" y="6377832"/>
            <a:ext cx="330328" cy="43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6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769" y="302665"/>
            <a:ext cx="368300" cy="45758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81196" y="2308016"/>
            <a:ext cx="3705544" cy="353243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29" idx="0"/>
          </p:cNvCxnSpPr>
          <p:nvPr/>
        </p:nvCxnSpPr>
        <p:spPr>
          <a:xfrm flipH="1">
            <a:off x="4203872" y="1161168"/>
            <a:ext cx="873473" cy="533867"/>
          </a:xfrm>
          <a:prstGeom prst="line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30" idx="0"/>
          </p:cNvCxnSpPr>
          <p:nvPr/>
        </p:nvCxnSpPr>
        <p:spPr>
          <a:xfrm>
            <a:off x="5506735" y="1198092"/>
            <a:ext cx="699267" cy="496944"/>
          </a:xfrm>
          <a:prstGeom prst="line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070938" y="1695035"/>
            <a:ext cx="265869" cy="25717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X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6073068" y="1695035"/>
            <a:ext cx="265869" cy="25717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5723434" y="2362526"/>
            <a:ext cx="265869" cy="25717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6502457" y="2362526"/>
            <a:ext cx="265869" cy="2571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507674" y="2009283"/>
            <a:ext cx="265869" cy="25717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811476" y="2362526"/>
            <a:ext cx="265869" cy="25717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28" name="Oval 27"/>
          <p:cNvSpPr/>
          <p:nvPr/>
        </p:nvSpPr>
        <p:spPr>
          <a:xfrm>
            <a:off x="4237855" y="2362526"/>
            <a:ext cx="265869" cy="2571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64234" y="2362526"/>
            <a:ext cx="265869" cy="25717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30" idx="3"/>
            <a:endCxn id="33" idx="0"/>
          </p:cNvCxnSpPr>
          <p:nvPr/>
        </p:nvCxnSpPr>
        <p:spPr>
          <a:xfrm flipH="1">
            <a:off x="5856368" y="1914549"/>
            <a:ext cx="255635" cy="447977"/>
          </a:xfrm>
          <a:prstGeom prst="line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0" idx="5"/>
            <a:endCxn id="35" idx="0"/>
          </p:cNvCxnSpPr>
          <p:nvPr/>
        </p:nvCxnSpPr>
        <p:spPr>
          <a:xfrm>
            <a:off x="6300002" y="1914549"/>
            <a:ext cx="335390" cy="447977"/>
          </a:xfrm>
          <a:prstGeom prst="line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37" idx="0"/>
          </p:cNvCxnSpPr>
          <p:nvPr/>
        </p:nvCxnSpPr>
        <p:spPr>
          <a:xfrm>
            <a:off x="4752080" y="2233394"/>
            <a:ext cx="192331" cy="129132"/>
          </a:xfrm>
          <a:prstGeom prst="line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6" idx="3"/>
            <a:endCxn id="38" idx="0"/>
          </p:cNvCxnSpPr>
          <p:nvPr/>
        </p:nvCxnSpPr>
        <p:spPr>
          <a:xfrm flipH="1">
            <a:off x="4370790" y="2228796"/>
            <a:ext cx="175820" cy="133729"/>
          </a:xfrm>
          <a:prstGeom prst="line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9" idx="0"/>
          </p:cNvCxnSpPr>
          <p:nvPr/>
        </p:nvCxnSpPr>
        <p:spPr>
          <a:xfrm flipH="1">
            <a:off x="3797169" y="1915812"/>
            <a:ext cx="320994" cy="446713"/>
          </a:xfrm>
          <a:prstGeom prst="line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5"/>
            <a:endCxn id="36" idx="1"/>
          </p:cNvCxnSpPr>
          <p:nvPr/>
        </p:nvCxnSpPr>
        <p:spPr>
          <a:xfrm>
            <a:off x="4297871" y="1914549"/>
            <a:ext cx="248738" cy="132397"/>
          </a:xfrm>
          <a:prstGeom prst="line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17492" y="2601483"/>
            <a:ext cx="261556" cy="292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0</a:t>
            </a:r>
            <a:endParaRPr lang="en-US" sz="2500" dirty="0"/>
          </a:p>
        </p:txBody>
      </p:sp>
      <p:sp>
        <p:nvSpPr>
          <p:cNvPr id="38" name="TextBox 37"/>
          <p:cNvSpPr txBox="1"/>
          <p:nvPr/>
        </p:nvSpPr>
        <p:spPr>
          <a:xfrm>
            <a:off x="4251194" y="2611873"/>
            <a:ext cx="261556" cy="292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0</a:t>
            </a:r>
            <a:endParaRPr lang="en-US" sz="2500" dirty="0"/>
          </a:p>
        </p:txBody>
      </p:sp>
      <p:sp>
        <p:nvSpPr>
          <p:cNvPr id="39" name="TextBox 38"/>
          <p:cNvSpPr txBox="1"/>
          <p:nvPr/>
        </p:nvSpPr>
        <p:spPr>
          <a:xfrm>
            <a:off x="6571185" y="2611873"/>
            <a:ext cx="261556" cy="292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0</a:t>
            </a:r>
            <a:endParaRPr lang="en-US" sz="2500" dirty="0"/>
          </a:p>
        </p:txBody>
      </p:sp>
      <p:sp>
        <p:nvSpPr>
          <p:cNvPr id="40" name="TextBox 39"/>
          <p:cNvSpPr txBox="1"/>
          <p:nvPr/>
        </p:nvSpPr>
        <p:spPr>
          <a:xfrm>
            <a:off x="5722668" y="2611873"/>
            <a:ext cx="261556" cy="292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88226" y="2601484"/>
            <a:ext cx="261556" cy="292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328177" y="2985763"/>
            <a:ext cx="8475" cy="502645"/>
          </a:xfrm>
          <a:prstGeom prst="line">
            <a:avLst/>
          </a:prstGeom>
          <a:ln w="17780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297871" y="3429417"/>
            <a:ext cx="2061355" cy="394148"/>
            <a:chOff x="5092199" y="3928999"/>
            <a:chExt cx="2458070" cy="470003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2199" y="3928999"/>
              <a:ext cx="332441" cy="47000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2100" y="4049234"/>
              <a:ext cx="1958169" cy="338755"/>
            </a:xfrm>
            <a:prstGeom prst="rect">
              <a:avLst/>
            </a:prstGeom>
          </p:spPr>
        </p:pic>
      </p:grpSp>
      <p:cxnSp>
        <p:nvCxnSpPr>
          <p:cNvPr id="34" name="Straight Connector 33"/>
          <p:cNvCxnSpPr/>
          <p:nvPr/>
        </p:nvCxnSpPr>
        <p:spPr>
          <a:xfrm>
            <a:off x="5257415" y="768626"/>
            <a:ext cx="18214" cy="392542"/>
          </a:xfrm>
          <a:prstGeom prst="line">
            <a:avLst/>
          </a:prstGeom>
          <a:ln w="15240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71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129</Words>
  <Application>Microsoft Macintosh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DengXian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Shuyang Shi</dc:creator>
  <cp:lastModifiedBy>Shuyang Shi</cp:lastModifiedBy>
  <cp:revision>21</cp:revision>
  <cp:lastPrinted>2017-05-18T04:50:05Z</cp:lastPrinted>
  <dcterms:created xsi:type="dcterms:W3CDTF">2017-04-13T10:54:23Z</dcterms:created>
  <dcterms:modified xsi:type="dcterms:W3CDTF">2017-05-28T08:06:47Z</dcterms:modified>
</cp:coreProperties>
</file>