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BE10E-20F2-41CF-A334-5D29884DA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09AFB-F089-40D1-A82F-D6F24FA3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DD9D5-DE21-4E13-92F8-267381DD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4E4-A121-47B2-8363-A8A4F4CC3A1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EB1E5-FB68-4D24-AD6D-D5B2E107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0B69A-54BF-4110-AA94-80DC122B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5C58-5187-4A73-B313-C92148624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CDB72-C730-4C28-8111-30300D5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39165F-683D-4882-9146-F721F7DA0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950F6-5A7B-4799-A04F-A54B8431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4E4-A121-47B2-8363-A8A4F4CC3A1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DF933-E53C-4ABC-BED6-0D8AFDDB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16D00-1859-4CB4-986E-DDF6BC3C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5C58-5187-4A73-B313-C92148624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7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BCD95D-7E36-408C-940E-67E96ACF5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FE744D-BE80-433B-B6BC-6A627BFC5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7927E-8972-44CF-8EAA-E8CE9356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4E4-A121-47B2-8363-A8A4F4CC3A1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96073-FD8F-425B-840F-DFE1FF79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9087B-002D-49B4-9C45-690B4A7B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5C58-5187-4A73-B313-C92148624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8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C1A71-26DF-41C3-A9A3-2E187CEB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FDB08-20C4-4E0C-A6D8-5A5D359D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F7270-B121-4027-9F0A-A10BC849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4E4-A121-47B2-8363-A8A4F4CC3A1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FCD04-80BB-48A5-9E03-0732E9E5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30616-4872-43B5-8E08-F5DCEB75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5C58-5187-4A73-B313-C92148624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764E-5F40-4B78-BA5C-10E3A8C5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81FDE-39DF-4470-B15C-C3F99552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F52D0-439D-400A-B9FE-29C43BD2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4E4-A121-47B2-8363-A8A4F4CC3A1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6EA65-BD69-4A6E-B153-2B5CE230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C4600-0A31-456B-A863-1C96F55F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5C58-5187-4A73-B313-C92148624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3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56DCD-A83B-4903-B2B8-16737E24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4CBDD-D4E6-4F1E-83E4-0E2439D66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0C5F8-6E50-471A-A2A3-984D2D51D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E770A-0C75-44A0-B879-8936EED1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4E4-A121-47B2-8363-A8A4F4CC3A1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1A948-4C7C-41E1-ACE6-FC93D097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3D1F2-E3FA-4CB7-ABF9-299E2C6D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5C58-5187-4A73-B313-C92148624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4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6B7D8-C57F-4745-8AD0-441DD972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2AD0A-E1AD-4FC4-8288-9140112FE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3BB31A-F693-4DD0-96F0-A74E5F507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6FD113-4122-4137-9329-F46E4ACAD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F971F7-5B58-468F-93A9-4C63B12AC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6E9472-9C99-4A4B-BBAD-95455913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4E4-A121-47B2-8363-A8A4F4CC3A1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6A09FB-F6E9-420F-BCD6-DABA7F7D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F54E9-38C9-4AB0-8BE1-71339022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5C58-5187-4A73-B313-C92148624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2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D1CBF-3C29-4142-BCC2-435C5284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05E52E-94AA-4FF7-BA13-A56736B5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4E4-A121-47B2-8363-A8A4F4CC3A1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3A4647-3769-487A-BC56-3C8B9B91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106DA-2B98-4225-8AA0-445BB174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5C58-5187-4A73-B313-C92148624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7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E7890-1E4C-4A3E-9B5A-9D60060A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4E4-A121-47B2-8363-A8A4F4CC3A1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19B192-A1D6-43BA-A3CC-6D4245D8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F2F4E-EC7A-44AB-8B7E-CB5E170E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5C58-5187-4A73-B313-C92148624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0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F38DB-8810-49C0-9ECA-2A16DEE1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21FB5-F9A3-435D-9CF8-B68E0108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680714-8D69-49C9-87C6-24ACE500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E59F2-1468-4D27-88D5-A9C14340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4E4-A121-47B2-8363-A8A4F4CC3A1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10481-94C6-47D0-9A9C-F0732FA5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79F920-8EEF-4258-95A4-BCF4914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5C58-5187-4A73-B313-C92148624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9D50B-D452-4978-8A54-1C0E2B86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4DF333-C342-42E3-A78B-B34FC9A2C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B2BAEE-AC58-47BC-8A41-D3897972B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3447C-F38A-4906-AE58-DF8CDD97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4E4-A121-47B2-8363-A8A4F4CC3A1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2001A-AB39-453A-BDA6-02EB67E4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D060D-E929-4077-AE93-64417ED6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5C58-5187-4A73-B313-C92148624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8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C2D04B-8141-468E-B275-CE3A63DF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E2AAD-7898-4C5A-A451-0D3A6C65E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667D6-EC08-4DBC-8075-163E5AAA6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34E4-A121-47B2-8363-A8A4F4CC3A1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FEBAE-D121-4BD4-A1A0-B0BC3F985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B6B45-D26D-4CF6-982C-561D43FD0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5C58-5187-4A73-B313-C92148624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CE6E67A-4115-4A11-A24D-9B5E33DDBC0A}"/>
              </a:ext>
            </a:extLst>
          </p:cNvPr>
          <p:cNvSpPr/>
          <p:nvPr/>
        </p:nvSpPr>
        <p:spPr>
          <a:xfrm>
            <a:off x="2298819" y="649480"/>
            <a:ext cx="3016665" cy="52983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0FCC04E-EF33-40D7-AF34-A710094B00B8}"/>
              </a:ext>
            </a:extLst>
          </p:cNvPr>
          <p:cNvSpPr/>
          <p:nvPr/>
        </p:nvSpPr>
        <p:spPr>
          <a:xfrm>
            <a:off x="2298818" y="649480"/>
            <a:ext cx="3016665" cy="2779520"/>
          </a:xfrm>
          <a:prstGeom prst="roundRect">
            <a:avLst/>
          </a:prstGeom>
          <a:solidFill>
            <a:srgbClr val="8CA2C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69EDAF-3387-4B2D-B857-AD3D1789579F}"/>
              </a:ext>
            </a:extLst>
          </p:cNvPr>
          <p:cNvSpPr/>
          <p:nvPr/>
        </p:nvSpPr>
        <p:spPr>
          <a:xfrm>
            <a:off x="2298818" y="2334204"/>
            <a:ext cx="301666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동영상 주소로 시작</a:t>
            </a:r>
            <a:endParaRPr lang="en-US" altLang="ko-KR" sz="16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pic>
        <p:nvPicPr>
          <p:cNvPr id="11" name="그래픽 10" descr="열린 폴더 윤곽선">
            <a:extLst>
              <a:ext uri="{FF2B5EF4-FFF2-40B4-BE49-F238E27FC236}">
                <a16:creationId xmlns:a16="http://schemas.microsoft.com/office/drawing/2014/main" id="{4EFD1C70-AA14-42C6-94BB-C66D9E6B7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806" y="4542452"/>
            <a:ext cx="654687" cy="65468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191152-9B19-4866-B868-415C1008DA70}"/>
              </a:ext>
            </a:extLst>
          </p:cNvPr>
          <p:cNvSpPr/>
          <p:nvPr/>
        </p:nvSpPr>
        <p:spPr>
          <a:xfrm>
            <a:off x="2261541" y="3782375"/>
            <a:ext cx="301666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혹은 </a:t>
            </a:r>
            <a:endParaRPr lang="en-US" altLang="ko-KR" sz="16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algn="ctr"/>
            <a:r>
              <a:rPr lang="ko-KR" altLang="en-US" sz="16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파일로 불러오기</a:t>
            </a:r>
            <a:endParaRPr lang="en-US" altLang="ko-KR" sz="16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1B838D-8313-44AE-B17F-82F476793CF9}"/>
              </a:ext>
            </a:extLst>
          </p:cNvPr>
          <p:cNvSpPr/>
          <p:nvPr/>
        </p:nvSpPr>
        <p:spPr>
          <a:xfrm>
            <a:off x="2713289" y="2768836"/>
            <a:ext cx="2187724" cy="4101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F8A12-319E-4CDA-BFCF-510EE5A58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528" y="1104432"/>
            <a:ext cx="1931242" cy="1077577"/>
          </a:xfrm>
          <a:prstGeom prst="rect">
            <a:avLst/>
          </a:prstGeom>
          <a:noFill/>
          <a:ln w="38100" cap="rnd">
            <a:noFill/>
            <a:prstDash val="solid"/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EEDA095-1F83-4334-A774-6DD91F09CDDB}"/>
              </a:ext>
            </a:extLst>
          </p:cNvPr>
          <p:cNvSpPr/>
          <p:nvPr/>
        </p:nvSpPr>
        <p:spPr>
          <a:xfrm>
            <a:off x="2713288" y="2824953"/>
            <a:ext cx="2181751" cy="2923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https://www.youtube.com/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B050D10-3917-4BB9-ACD1-253DC1C04FA9}"/>
              </a:ext>
            </a:extLst>
          </p:cNvPr>
          <p:cNvCxnSpPr/>
          <p:nvPr/>
        </p:nvCxnSpPr>
        <p:spPr>
          <a:xfrm flipV="1">
            <a:off x="4772770" y="1204957"/>
            <a:ext cx="1457114" cy="438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07CC6A-0DA1-4540-B90E-9E24B1C61918}"/>
              </a:ext>
            </a:extLst>
          </p:cNvPr>
          <p:cNvSpPr/>
          <p:nvPr/>
        </p:nvSpPr>
        <p:spPr>
          <a:xfrm>
            <a:off x="6331109" y="1051068"/>
            <a:ext cx="132440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영상 다운로드</a:t>
            </a:r>
            <a:endParaRPr lang="en-US" altLang="ko-KR" sz="1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그래픽 21" descr="다운로드 단색으로 채워진">
            <a:extLst>
              <a:ext uri="{FF2B5EF4-FFF2-40B4-BE49-F238E27FC236}">
                <a16:creationId xmlns:a16="http://schemas.microsoft.com/office/drawing/2014/main" id="{015806F2-AC6F-416B-9229-A839AA508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7689" y="1336741"/>
            <a:ext cx="681361" cy="6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9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11594A-C382-4019-BD93-9F711EFF12AB}"/>
              </a:ext>
            </a:extLst>
          </p:cNvPr>
          <p:cNvSpPr/>
          <p:nvPr/>
        </p:nvSpPr>
        <p:spPr>
          <a:xfrm>
            <a:off x="2622176" y="490817"/>
            <a:ext cx="3375212" cy="5116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90D3F3-58B3-47C7-A1D2-0FDF5B6E6641}"/>
              </a:ext>
            </a:extLst>
          </p:cNvPr>
          <p:cNvCxnSpPr/>
          <p:nvPr/>
        </p:nvCxnSpPr>
        <p:spPr>
          <a:xfrm>
            <a:off x="2622176" y="2155371"/>
            <a:ext cx="3375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아메가 구르는영상 - YouTube">
            <a:extLst>
              <a:ext uri="{FF2B5EF4-FFF2-40B4-BE49-F238E27FC236}">
                <a16:creationId xmlns:a16="http://schemas.microsoft.com/office/drawing/2014/main" id="{8E877D50-831A-45A2-9837-8FD8A576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176" y="490817"/>
            <a:ext cx="3375212" cy="166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51B185-C39F-48BB-84AC-39B2CBC09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176" y="2507455"/>
            <a:ext cx="3375212" cy="29827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D31BA-DAA7-44E5-BE41-F46AEE791701}"/>
              </a:ext>
            </a:extLst>
          </p:cNvPr>
          <p:cNvSpPr/>
          <p:nvPr/>
        </p:nvSpPr>
        <p:spPr>
          <a:xfrm>
            <a:off x="2748328" y="2872805"/>
            <a:ext cx="169106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9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헤헤 너네 엄마 김치 </a:t>
            </a:r>
            <a:r>
              <a:rPr lang="ko-KR" altLang="en-US" sz="9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개꿀맛</a:t>
            </a:r>
            <a:endParaRPr lang="en-US" altLang="ko-KR" sz="9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0684026-1C78-42E3-B83E-C9031104C522}"/>
              </a:ext>
            </a:extLst>
          </p:cNvPr>
          <p:cNvSpPr/>
          <p:nvPr/>
        </p:nvSpPr>
        <p:spPr>
          <a:xfrm>
            <a:off x="2748328" y="2872805"/>
            <a:ext cx="3129144" cy="2308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F6107B3-A155-4F3D-B0FB-4CFE2812AB70}"/>
              </a:ext>
            </a:extLst>
          </p:cNvPr>
          <p:cNvCxnSpPr/>
          <p:nvPr/>
        </p:nvCxnSpPr>
        <p:spPr>
          <a:xfrm flipV="1">
            <a:off x="5877472" y="2280062"/>
            <a:ext cx="558954" cy="397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8AD6DC-F303-4BA2-87ED-EFF1F1A62FDB}"/>
              </a:ext>
            </a:extLst>
          </p:cNvPr>
          <p:cNvSpPr/>
          <p:nvPr/>
        </p:nvSpPr>
        <p:spPr>
          <a:xfrm>
            <a:off x="6570355" y="2040270"/>
            <a:ext cx="31213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동영상 재생제어</a:t>
            </a:r>
            <a:r>
              <a:rPr lang="en-US" altLang="ko-KR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제어단위를 </a:t>
            </a:r>
            <a:r>
              <a:rPr lang="en-US" altLang="ko-KR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 단위</a:t>
            </a:r>
            <a:r>
              <a:rPr lang="en-US" altLang="ko-KR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1</a:t>
            </a:r>
            <a:r>
              <a:rPr lang="ko-KR" altLang="en-US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 단위로 조절 할 수 있다</a:t>
            </a:r>
            <a:r>
              <a:rPr lang="en-US" altLang="ko-KR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단위는 설정으로 </a:t>
            </a:r>
            <a:r>
              <a:rPr lang="ko-KR" altLang="en-US" sz="10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변경가능하다</a:t>
            </a:r>
            <a:r>
              <a:rPr lang="en-US" altLang="ko-KR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DFA3639-A805-42D4-9EA7-33D1FB1A3E85}"/>
              </a:ext>
            </a:extLst>
          </p:cNvPr>
          <p:cNvCxnSpPr/>
          <p:nvPr/>
        </p:nvCxnSpPr>
        <p:spPr>
          <a:xfrm flipV="1">
            <a:off x="5812971" y="1270660"/>
            <a:ext cx="623455" cy="106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2BE4C8-9738-4F17-9172-B20458F312AB}"/>
              </a:ext>
            </a:extLst>
          </p:cNvPr>
          <p:cNvSpPr/>
          <p:nvPr/>
        </p:nvSpPr>
        <p:spPr>
          <a:xfrm>
            <a:off x="6570355" y="1047100"/>
            <a:ext cx="27142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</a:t>
            </a:r>
            <a:r>
              <a:rPr lang="en-US" altLang="ko-KR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왼쪽화면을 </a:t>
            </a:r>
            <a:r>
              <a:rPr lang="ko-KR" altLang="en-US" sz="10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더블탭하면</a:t>
            </a:r>
            <a:r>
              <a:rPr lang="ko-KR" altLang="en-US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이전 </a:t>
            </a:r>
            <a:r>
              <a:rPr lang="en-US" altLang="ko-KR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초로 가고</a:t>
            </a:r>
            <a:r>
              <a:rPr lang="en-US" altLang="ko-KR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ko-KR" altLang="en-US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오른쪽화면을 </a:t>
            </a:r>
            <a:r>
              <a:rPr lang="ko-KR" altLang="en-US" sz="10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더블탭하면</a:t>
            </a:r>
            <a:r>
              <a:rPr lang="ko-KR" altLang="en-US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이후 </a:t>
            </a:r>
            <a:r>
              <a:rPr lang="en-US" altLang="ko-KR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초로 간다</a:t>
            </a:r>
            <a:r>
              <a:rPr lang="en-US" altLang="ko-KR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단위는 설정으로 </a:t>
            </a:r>
            <a:r>
              <a:rPr lang="ko-KR" altLang="en-US" sz="10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변경가능하다</a:t>
            </a:r>
            <a:r>
              <a:rPr lang="en-US" altLang="ko-KR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F8BB229-4573-4067-8A32-67A903E65F40}"/>
              </a:ext>
            </a:extLst>
          </p:cNvPr>
          <p:cNvCxnSpPr/>
          <p:nvPr/>
        </p:nvCxnSpPr>
        <p:spPr>
          <a:xfrm flipV="1">
            <a:off x="5812971" y="3429000"/>
            <a:ext cx="427512" cy="92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17008E-01BE-4F29-BBF5-116C5F5F52E7}"/>
              </a:ext>
            </a:extLst>
          </p:cNvPr>
          <p:cNvSpPr/>
          <p:nvPr/>
        </p:nvSpPr>
        <p:spPr>
          <a:xfrm>
            <a:off x="6366773" y="3167091"/>
            <a:ext cx="388760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자막정보</a:t>
            </a:r>
            <a:r>
              <a:rPr lang="en-US" altLang="ko-KR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자막을 쓰고 확인을 누르면 자동으로</a:t>
            </a:r>
            <a:endParaRPr lang="en-US" altLang="ko-KR" sz="1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생성된다</a:t>
            </a:r>
            <a:r>
              <a:rPr lang="en-US" altLang="ko-KR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</a:t>
            </a:r>
            <a:r>
              <a:rPr lang="en-US" altLang="ko-KR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ko-KR" altLang="en-US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클릭하면 동영상이 해당 자막위치로 이동한다</a:t>
            </a:r>
            <a:r>
              <a:rPr lang="en-US" altLang="ko-KR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altLang="ko-KR" sz="1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7699F48-7971-41D4-BAA0-90DAD796AECB}"/>
              </a:ext>
            </a:extLst>
          </p:cNvPr>
          <p:cNvCxnSpPr/>
          <p:nvPr/>
        </p:nvCxnSpPr>
        <p:spPr>
          <a:xfrm rot="10800000">
            <a:off x="2194196" y="2789113"/>
            <a:ext cx="515767" cy="149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8B6049-CD39-454B-A64F-389C458774F1}"/>
              </a:ext>
            </a:extLst>
          </p:cNvPr>
          <p:cNvSpPr/>
          <p:nvPr/>
        </p:nvSpPr>
        <p:spPr>
          <a:xfrm>
            <a:off x="254481" y="2495122"/>
            <a:ext cx="187274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자막을 작성하는 </a:t>
            </a:r>
            <a:r>
              <a:rPr lang="ko-KR" altLang="en-US" sz="10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인풋텍스트</a:t>
            </a:r>
            <a:r>
              <a:rPr lang="en-US" altLang="ko-KR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r"/>
            <a:r>
              <a:rPr lang="ko-KR" altLang="en-US" sz="10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인풋텍스트를</a:t>
            </a:r>
            <a:r>
              <a:rPr lang="ko-KR" altLang="en-US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누르는 순간 </a:t>
            </a:r>
            <a:endParaRPr lang="en-US" altLang="ko-KR" sz="1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ko-KR" altLang="en-US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영상이 </a:t>
            </a:r>
            <a:r>
              <a:rPr lang="ko-KR" altLang="en-US" sz="10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일시정지된다</a:t>
            </a:r>
            <a:r>
              <a:rPr lang="en-US" altLang="ko-KR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DB69E763-14D4-4DB7-96CC-83ADD0B7A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006" y="3150596"/>
            <a:ext cx="3364768" cy="2436743"/>
          </a:xfrm>
          <a:prstGeom prst="rect">
            <a:avLst/>
          </a:prstGeom>
        </p:spPr>
      </p:pic>
      <p:pic>
        <p:nvPicPr>
          <p:cNvPr id="40" name="그래픽 39" descr="가위 윤곽선">
            <a:extLst>
              <a:ext uri="{FF2B5EF4-FFF2-40B4-BE49-F238E27FC236}">
                <a16:creationId xmlns:a16="http://schemas.microsoft.com/office/drawing/2014/main" id="{1A11B83C-13EA-4072-844F-8ADBCB7F9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1085" y="5687983"/>
            <a:ext cx="426896" cy="426896"/>
          </a:xfrm>
          <a:prstGeom prst="rect">
            <a:avLst/>
          </a:prstGeom>
        </p:spPr>
      </p:pic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F45CAFD5-9778-46B5-B410-1A821FE1B1A8}"/>
              </a:ext>
            </a:extLst>
          </p:cNvPr>
          <p:cNvCxnSpPr>
            <a:stCxn id="40" idx="3"/>
          </p:cNvCxnSpPr>
          <p:nvPr/>
        </p:nvCxnSpPr>
        <p:spPr>
          <a:xfrm>
            <a:off x="5727981" y="5901431"/>
            <a:ext cx="572967" cy="7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C2309A-F6A4-4769-A1E3-44F9C3514101}"/>
              </a:ext>
            </a:extLst>
          </p:cNvPr>
          <p:cNvSpPr/>
          <p:nvPr/>
        </p:nvSpPr>
        <p:spPr>
          <a:xfrm>
            <a:off x="6464020" y="577070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클립기능</a:t>
            </a:r>
            <a:endParaRPr lang="en-US" altLang="ko-KR" sz="1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51105F5-9E2A-4897-8304-AA07FB3990DA}"/>
              </a:ext>
            </a:extLst>
          </p:cNvPr>
          <p:cNvSpPr/>
          <p:nvPr/>
        </p:nvSpPr>
        <p:spPr>
          <a:xfrm>
            <a:off x="2748328" y="2280062"/>
            <a:ext cx="353795" cy="876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E89DB01-FE18-47DA-B526-06E2D68F44EC}"/>
              </a:ext>
            </a:extLst>
          </p:cNvPr>
          <p:cNvSpPr/>
          <p:nvPr/>
        </p:nvSpPr>
        <p:spPr>
          <a:xfrm>
            <a:off x="3321295" y="2280062"/>
            <a:ext cx="558954" cy="876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7E03449-2FBA-4766-B5EC-30D7975321E6}"/>
              </a:ext>
            </a:extLst>
          </p:cNvPr>
          <p:cNvSpPr/>
          <p:nvPr/>
        </p:nvSpPr>
        <p:spPr>
          <a:xfrm>
            <a:off x="4131332" y="2287280"/>
            <a:ext cx="353795" cy="876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4A013CC-2A5E-4FC6-941D-9FD6B36F10BE}"/>
              </a:ext>
            </a:extLst>
          </p:cNvPr>
          <p:cNvCxnSpPr/>
          <p:nvPr/>
        </p:nvCxnSpPr>
        <p:spPr>
          <a:xfrm rot="16200000" flipV="1">
            <a:off x="2073420" y="1711694"/>
            <a:ext cx="629396" cy="521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FFE904-114C-4DCF-89C5-89E04A54C32D}"/>
              </a:ext>
            </a:extLst>
          </p:cNvPr>
          <p:cNvSpPr/>
          <p:nvPr/>
        </p:nvSpPr>
        <p:spPr>
          <a:xfrm>
            <a:off x="462943" y="993661"/>
            <a:ext cx="187274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자막 타임라인</a:t>
            </a:r>
            <a:r>
              <a:rPr lang="en-US" altLang="ko-KR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r"/>
            <a:r>
              <a:rPr lang="ko-KR" altLang="en-US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네모를 잡아끌어서 노출 길이를 조정할 수 있다</a:t>
            </a:r>
            <a:r>
              <a:rPr lang="en-US" altLang="ko-KR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2" name="그래픽 51" descr="서명 단색으로 채워진">
            <a:extLst>
              <a:ext uri="{FF2B5EF4-FFF2-40B4-BE49-F238E27FC236}">
                <a16:creationId xmlns:a16="http://schemas.microsoft.com/office/drawing/2014/main" id="{3667BC07-6E2F-4021-83C4-2874EDE817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1332" y="5665219"/>
            <a:ext cx="457200" cy="457200"/>
          </a:xfrm>
          <a:prstGeom prst="rect">
            <a:avLst/>
          </a:prstGeom>
        </p:spPr>
      </p:pic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4306322-AB9A-4C51-BDD1-9CD51DFE74D9}"/>
              </a:ext>
            </a:extLst>
          </p:cNvPr>
          <p:cNvCxnSpPr>
            <a:stCxn id="52" idx="2"/>
          </p:cNvCxnSpPr>
          <p:nvPr/>
        </p:nvCxnSpPr>
        <p:spPr>
          <a:xfrm rot="16200000" flipH="1">
            <a:off x="4497691" y="5984660"/>
            <a:ext cx="500572" cy="776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25FAF1F-83CE-4E09-A539-2F02902C34B5}"/>
              </a:ext>
            </a:extLst>
          </p:cNvPr>
          <p:cNvSpPr/>
          <p:nvPr/>
        </p:nvSpPr>
        <p:spPr>
          <a:xfrm>
            <a:off x="5299761" y="6479015"/>
            <a:ext cx="8707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글자 스타일</a:t>
            </a:r>
            <a:endParaRPr lang="en-US" altLang="ko-KR" sz="1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D309D7-2B25-4874-9771-0E77DC0611DD}"/>
              </a:ext>
            </a:extLst>
          </p:cNvPr>
          <p:cNvSpPr/>
          <p:nvPr/>
        </p:nvSpPr>
        <p:spPr>
          <a:xfrm>
            <a:off x="3407783" y="1855651"/>
            <a:ext cx="1710911" cy="2462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0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헤헤 너네 엄마 김치 개꿀맛</a:t>
            </a:r>
            <a:endParaRPr lang="en-US" altLang="ko-KR" sz="10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05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108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ONE 모바일POP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Maliha Underwood</dc:creator>
  <cp:lastModifiedBy>Maliha Underwood</cp:lastModifiedBy>
  <cp:revision>9</cp:revision>
  <dcterms:created xsi:type="dcterms:W3CDTF">2021-08-09T12:58:22Z</dcterms:created>
  <dcterms:modified xsi:type="dcterms:W3CDTF">2021-08-10T06:02:51Z</dcterms:modified>
</cp:coreProperties>
</file>