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A659-2E19-E340-852D-08FE03E74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4DD60-2281-E541-8BE6-9CB886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8127-979C-CB45-86A2-506F313E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CE94-E978-A442-8A6E-205D4341D83F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315C-BCD2-2F48-88D2-313430A6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D672A-E633-5743-BB20-DCC303E3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D8FF-840F-7141-8206-6C0424C4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8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1E84-BD56-A247-8E8F-DA20ED5E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E6FB5-0FC1-AA4F-BF5D-CA58F6632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A3D8-BA0E-D349-BEC3-0C28F812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CE94-E978-A442-8A6E-205D4341D83F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DC7B7-9B34-8649-9A62-C7D4D7CF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7715-AE8D-4F4A-8C7D-59662D92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D8FF-840F-7141-8206-6C0424C4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8FB4B-5A0E-3244-8774-456C2FBF4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1CE36-542F-3748-B17A-CC0D29EFF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99CFD-081E-2143-96DC-5AF0A1B0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CE94-E978-A442-8A6E-205D4341D83F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1F197-32C3-734B-BA2C-56656D8B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7E44C-F664-DD48-AF48-AADA79D1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D8FF-840F-7141-8206-6C0424C4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7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3376-D379-9A43-8CD6-930EC25A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310F-5299-4447-B62E-5BF0090F6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1A11-7AEE-2148-9B7C-2F4C2FC0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CE94-E978-A442-8A6E-205D4341D83F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25C20-26C5-6A4A-A4DE-BBCA4CBC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E4F30-B155-EB4F-817B-F21D7B40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D8FF-840F-7141-8206-6C0424C4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6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6E93-A714-0F49-85D5-78FEC076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BEA5F-CFF2-354D-BA79-07B78452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C6F9-C07F-0449-BF0F-2CFC820D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CE94-E978-A442-8A6E-205D4341D83F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960E-74AE-614D-A6CE-A283CB52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85002-86BF-3F47-9E0F-9713F605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D8FF-840F-7141-8206-6C0424C4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0274-B26A-2A44-8D6E-FD74DB9A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876D-B854-F646-8871-A420B9B72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B850F-CFD2-C449-A206-E4BCAB83C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2C7B-A520-3944-9C27-141094D9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CE94-E978-A442-8A6E-205D4341D83F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1302E-F43F-FD49-8AC3-D21CE482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FCB71-DED7-1143-A003-2B920E5E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D8FF-840F-7141-8206-6C0424C4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6E5D-557C-AA47-AD02-24437A26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6CD2E-E6AB-6F44-9E1F-54466901D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830-099B-1344-A75A-F6775CBE0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D1C96-5F5F-B84F-8885-5AB4504D4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811F7-0BB2-D049-9C14-DC41FED17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D9D85-59AE-A74E-AC81-AD13626B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CE94-E978-A442-8A6E-205D4341D83F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745FF-4624-D04F-BFDA-A6033056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0B436-6A6F-2942-9C19-818BE460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D8FF-840F-7141-8206-6C0424C4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1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5604-132D-C54A-9F30-90A833ED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251B8-B734-7746-9191-30C93478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CE94-E978-A442-8A6E-205D4341D83F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FFF09-B370-A64D-9A17-76A5D15E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D49FE-E084-4F47-A882-5075D9A7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D8FF-840F-7141-8206-6C0424C4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74081-F54B-304E-95E3-3A482936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CE94-E978-A442-8A6E-205D4341D83F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3E710-47CF-454D-9075-46D50000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59458-FC6E-0C4C-A15F-431A99E6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D8FF-840F-7141-8206-6C0424C4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3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6686-1AB5-6D4E-89A6-8ABBDE7A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8301-9A1F-524F-A8AF-5A4BF72C6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20790-64CB-3445-B1CE-596A3D893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90535-06E6-E543-8161-F226E8E8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CE94-E978-A442-8A6E-205D4341D83F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91F7B-0114-B548-8B95-688CBB22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83B1A-AF91-F54D-803E-6E6B2454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D8FF-840F-7141-8206-6C0424C4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FC63-6A07-DC49-80A9-FD0D0CF7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C3B54-0897-B64C-ABBE-48444179A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451AE-005A-0343-88B7-AA0BCF06D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343D7-A393-BC47-8237-94B7C624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CE94-E978-A442-8A6E-205D4341D83F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69184-385E-1F4A-803F-D6D8BA58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E6706-B6D4-D246-B6A3-3D40BDDF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D8FF-840F-7141-8206-6C0424C4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1A6D1-E9D8-1F43-A49F-B30EB64A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68A9E-FA8B-7347-8CF2-831A679A4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249C-95B6-7640-8CAB-F59B590D6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CE94-E978-A442-8A6E-205D4341D83F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5D0BF-0694-6B4E-82DD-1DD821E77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0023C-83DD-F546-88F7-B9DAC1457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5D8FF-840F-7141-8206-6C0424C4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AEE6-C406-7144-B126-752B89719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Match Mechanism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97049-1CCB-F240-A912-694FDD7F0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 Socarras</a:t>
            </a:r>
          </a:p>
        </p:txBody>
      </p:sp>
    </p:spTree>
    <p:extLst>
      <p:ext uri="{BB962C8B-B14F-4D97-AF65-F5344CB8AC3E}">
        <p14:creationId xmlns:p14="http://schemas.microsoft.com/office/powerpoint/2010/main" val="382125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2DA-5388-444E-8332-01EBD958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903"/>
            <a:ext cx="10515600" cy="37521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Northwestern’s Course Match Mechanism:</a:t>
            </a:r>
          </a:p>
          <a:p>
            <a:r>
              <a:rPr lang="en-US" dirty="0"/>
              <a:t>Students assigned a day to select courses by seniority, student-athlete status</a:t>
            </a:r>
          </a:p>
          <a:p>
            <a:r>
              <a:rPr lang="en-US" dirty="0"/>
              <a:t>Each student randomly assigned a time to select all courses still available</a:t>
            </a:r>
          </a:p>
          <a:p>
            <a:r>
              <a:rPr lang="en-US" dirty="0"/>
              <a:t>Students with early registration times get all courses they want</a:t>
            </a:r>
          </a:p>
          <a:p>
            <a:r>
              <a:rPr lang="en-US" dirty="0"/>
              <a:t>Students with late registration times get screwed</a:t>
            </a:r>
          </a:p>
        </p:txBody>
      </p:sp>
    </p:spTree>
    <p:extLst>
      <p:ext uri="{BB962C8B-B14F-4D97-AF65-F5344CB8AC3E}">
        <p14:creationId xmlns:p14="http://schemas.microsoft.com/office/powerpoint/2010/main" val="12478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9393-EC59-0248-B37B-71550742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684"/>
            <a:ext cx="10515600" cy="5483280"/>
          </a:xfrm>
        </p:spPr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Design truthful, fair, and efficient mechanism for allocating course seats to students based off Random Partial Improvement Mechanism [Abebe et. al]</a:t>
            </a:r>
          </a:p>
          <a:p>
            <a:r>
              <a:rPr lang="en-US" dirty="0"/>
              <a:t>In </a:t>
            </a:r>
            <a:r>
              <a:rPr lang="en-US" u="sng" dirty="0"/>
              <a:t>truthful</a:t>
            </a:r>
            <a:r>
              <a:rPr lang="en-US" dirty="0"/>
              <a:t> course match mechanism, student’s best strategy to truthfully report value for each course to mechanism</a:t>
            </a:r>
          </a:p>
          <a:p>
            <a:r>
              <a:rPr lang="en-US" dirty="0"/>
              <a:t>A </a:t>
            </a:r>
            <a:r>
              <a:rPr lang="en-US" u="sng" dirty="0"/>
              <a:t>fair</a:t>
            </a:r>
            <a:r>
              <a:rPr lang="en-US" dirty="0"/>
              <a:t> course match mechanism allocates courses so that no student prefers another’s course schedule to her own</a:t>
            </a:r>
          </a:p>
          <a:p>
            <a:r>
              <a:rPr lang="en-US" dirty="0"/>
              <a:t>An </a:t>
            </a:r>
            <a:r>
              <a:rPr lang="en-US" u="sng" dirty="0"/>
              <a:t>efficient</a:t>
            </a:r>
            <a:r>
              <a:rPr lang="en-US" dirty="0"/>
              <a:t> course match mechanism outputs schedules such that it cannot make one student’s course schedule better by reallocating course seats without making other student’s schedule’s even worse in the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6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84530A-6992-1541-AC59-49069808F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3683"/>
                <a:ext cx="10515600" cy="54832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Random Partial Improvement Mechanism (RPI) designed to approximate Nash Bargaining Solution</a:t>
                </a:r>
              </a:p>
              <a:p>
                <a:r>
                  <a:rPr lang="en-US" dirty="0"/>
                  <a:t>Nash Bargaining Solution with disagreement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/>
                  <a:t>)}</a:t>
                </a:r>
              </a:p>
              <a:p>
                <a:pPr marL="0" indent="0">
                  <a:buNone/>
                </a:pPr>
                <a:r>
                  <a:rPr lang="en-US" dirty="0"/>
                  <a:t>	where each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utility for the disagreement point is their utility if items were assigned with uniform probability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Nash Bargaining Solution distributes each agent’s value, beyond their value for a uniformly random matching, fairly and efficiently</a:t>
                </a:r>
              </a:p>
              <a:p>
                <a:r>
                  <a:rPr lang="en-US" dirty="0"/>
                  <a:t>Maximizes Nash Social Welfare Objective of Proportional Fairness: aggregate percentage gain in utility of the agents outweighs the aggregate percentage loss when switching from optimal allocation</a:t>
                </a:r>
              </a:p>
              <a:p>
                <a:r>
                  <a:rPr lang="en-US" dirty="0"/>
                  <a:t>Flaw: Nash Bargaining Solution not truthful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84530A-6992-1541-AC59-49069808F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3683"/>
                <a:ext cx="10515600" cy="5483280"/>
              </a:xfrm>
              <a:blipFill>
                <a:blip r:embed="rId2"/>
                <a:stretch>
                  <a:fillRect l="-1086" t="-2546" r="-84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12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38A8D-8A11-904A-BECE-A7711AE05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3683"/>
                <a:ext cx="10515600" cy="54832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Partial Allocation Mechanism [Cole et. al 2013] truthfully approximates Nash Social Welfare (NSW) objective truthfully for divisible items </a:t>
                </a:r>
              </a:p>
              <a:p>
                <a:pPr lvl="1"/>
                <a:r>
                  <a:rPr lang="en-US" dirty="0"/>
                  <a:t>Each agent has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dirty="0"/>
                  <a:t> fraction of her utility that maximizes NSW objective</a:t>
                </a:r>
              </a:p>
              <a:p>
                <a:r>
                  <a:rPr lang="en-US" dirty="0"/>
                  <a:t>Flaw: PA Mechanism doesn’t guarantee every agent matched to item</a:t>
                </a:r>
              </a:p>
              <a:p>
                <a:r>
                  <a:rPr lang="en-US" dirty="0"/>
                  <a:t>RPI applies random sampling to PA mechanism to create doubly stochastic probability distribution while maintaining truthfulness and close approximation of NSW</a:t>
                </a:r>
              </a:p>
              <a:p>
                <a:r>
                  <a:rPr lang="en-US" dirty="0" err="1"/>
                  <a:t>Birkhoff</a:t>
                </a:r>
                <a:r>
                  <a:rPr lang="en-US" dirty="0"/>
                  <a:t> von Neumann theorem states that any doubly stochastic matrix can be written as a probability distribution over permutation matrices</a:t>
                </a:r>
              </a:p>
              <a:p>
                <a:r>
                  <a:rPr lang="en-US" dirty="0"/>
                  <a:t>Course seats are indivisible, final allocation permutation matrix drawn from distribution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38A8D-8A11-904A-BECE-A7711AE05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3683"/>
                <a:ext cx="10515600" cy="5483280"/>
              </a:xfrm>
              <a:blipFill>
                <a:blip r:embed="rId2"/>
                <a:stretch>
                  <a:fillRect l="-965" t="-2546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72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A4FB-D813-824D-94A5-107DA1C5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683"/>
            <a:ext cx="10515600" cy="54832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Summer Project Objectives:</a:t>
            </a:r>
          </a:p>
          <a:p>
            <a:r>
              <a:rPr lang="en-US" dirty="0"/>
              <a:t>Implement RPI</a:t>
            </a:r>
          </a:p>
          <a:p>
            <a:r>
              <a:rPr lang="en-US" dirty="0"/>
              <a:t>Implement Random Serial Dictatorship Mechanism</a:t>
            </a:r>
          </a:p>
          <a:p>
            <a:r>
              <a:rPr lang="en-US" dirty="0"/>
              <a:t>Get course data from students</a:t>
            </a:r>
          </a:p>
          <a:p>
            <a:r>
              <a:rPr lang="en-US" dirty="0"/>
              <a:t>Evaluate RPI average case</a:t>
            </a:r>
          </a:p>
          <a:p>
            <a:r>
              <a:rPr lang="en-US" dirty="0"/>
              <a:t>Modify it to optimize average case, other aspects of student course allocation</a:t>
            </a:r>
          </a:p>
        </p:txBody>
      </p:sp>
    </p:spTree>
    <p:extLst>
      <p:ext uri="{BB962C8B-B14F-4D97-AF65-F5344CB8AC3E}">
        <p14:creationId xmlns:p14="http://schemas.microsoft.com/office/powerpoint/2010/main" val="101574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387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Course Match Mechanism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Match Mechanism Design</dc:title>
  <dc:creator>Microsoft Office User</dc:creator>
  <cp:lastModifiedBy>Microsoft Office User</cp:lastModifiedBy>
  <cp:revision>12</cp:revision>
  <cp:lastPrinted>2020-08-03T06:16:24Z</cp:lastPrinted>
  <dcterms:created xsi:type="dcterms:W3CDTF">2020-08-03T05:39:14Z</dcterms:created>
  <dcterms:modified xsi:type="dcterms:W3CDTF">2020-08-03T13:03:06Z</dcterms:modified>
</cp:coreProperties>
</file>