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9"/>
  </p:notesMasterIdLst>
  <p:sldIdLst>
    <p:sldId id="256" r:id="rId2"/>
    <p:sldId id="257" r:id="rId3"/>
    <p:sldId id="258" r:id="rId4"/>
    <p:sldId id="259"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209" autoAdjust="0"/>
  </p:normalViewPr>
  <p:slideViewPr>
    <p:cSldViewPr>
      <p:cViewPr>
        <p:scale>
          <a:sx n="94" d="100"/>
          <a:sy n="94" d="100"/>
        </p:scale>
        <p:origin x="-1278" y="-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981046-1830-4A2A-89F6-328974B9017D}" type="datetimeFigureOut">
              <a:rPr lang="en-US" smtClean="0"/>
              <a:t>7/18/2014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FBD9A9-B026-4CFE-B7AB-BCED6473AC17}" type="slidenum">
              <a:rPr lang="en-US" smtClean="0"/>
              <a:t>‹#›</a:t>
            </a:fld>
            <a:endParaRPr lang="en-US"/>
          </a:p>
        </p:txBody>
      </p:sp>
    </p:spTree>
    <p:extLst>
      <p:ext uri="{BB962C8B-B14F-4D97-AF65-F5344CB8AC3E}">
        <p14:creationId xmlns:p14="http://schemas.microsoft.com/office/powerpoint/2010/main" val="4148788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expect </a:t>
            </a:r>
            <a:r>
              <a:rPr lang="en-US" baseline="0" dirty="0" err="1" smtClean="0"/>
              <a:t>exede</a:t>
            </a:r>
            <a:r>
              <a:rPr lang="en-US" baseline="0" dirty="0" smtClean="0"/>
              <a:t> in 2020 to be faster, with higher data caps.  At the same time, we can expect there to be many large file formats that will still be </a:t>
            </a:r>
            <a:r>
              <a:rPr lang="en-US" baseline="0" dirty="0" err="1" smtClean="0"/>
              <a:t>unfeasbile</a:t>
            </a:r>
            <a:r>
              <a:rPr lang="en-US" baseline="0" dirty="0" smtClean="0"/>
              <a:t> on a capped connection – for example, 4k videos are already on the order of 100GB files.  By 2020, perhaps 8k video will be released, and one family’s monthly usage limit will be insufficient in these cases.  In order to get around this, we can leverage one of the great strengths of satellite internet</a:t>
            </a:r>
            <a:endParaRPr lang="en-US" dirty="0"/>
          </a:p>
        </p:txBody>
      </p:sp>
      <p:sp>
        <p:nvSpPr>
          <p:cNvPr id="4" name="Slide Number Placeholder 3"/>
          <p:cNvSpPr>
            <a:spLocks noGrp="1"/>
          </p:cNvSpPr>
          <p:nvPr>
            <p:ph type="sldNum" sz="quarter" idx="10"/>
          </p:nvPr>
        </p:nvSpPr>
        <p:spPr/>
        <p:txBody>
          <a:bodyPr/>
          <a:lstStyle/>
          <a:p>
            <a:fld id="{DAFBD9A9-B026-4CFE-B7AB-BCED6473AC17}" type="slidenum">
              <a:rPr lang="en-US" smtClean="0"/>
              <a:t>2</a:t>
            </a:fld>
            <a:endParaRPr lang="en-US"/>
          </a:p>
        </p:txBody>
      </p:sp>
    </p:spTree>
    <p:extLst>
      <p:ext uri="{BB962C8B-B14F-4D97-AF65-F5344CB8AC3E}">
        <p14:creationId xmlns:p14="http://schemas.microsoft.com/office/powerpoint/2010/main" val="1992770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FBD9A9-B026-4CFE-B7AB-BCED6473AC17}" type="slidenum">
              <a:rPr lang="en-US" smtClean="0"/>
              <a:t>3</a:t>
            </a:fld>
            <a:endParaRPr lang="en-US"/>
          </a:p>
        </p:txBody>
      </p:sp>
    </p:spTree>
    <p:extLst>
      <p:ext uri="{BB962C8B-B14F-4D97-AF65-F5344CB8AC3E}">
        <p14:creationId xmlns:p14="http://schemas.microsoft.com/office/powerpoint/2010/main" val="2021514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E185EE-F2DB-42A1-A555-FE3824A67F8B}" type="datetimeFigureOut">
              <a:rPr lang="en-US" smtClean="0"/>
              <a:t>7/18/2014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BB310-CCA2-4C98-A5B8-A23E83EB8DB4}" type="slidenum">
              <a:rPr lang="en-US" smtClean="0"/>
              <a:t>‹#›</a:t>
            </a:fld>
            <a:endParaRPr lang="en-US"/>
          </a:p>
        </p:txBody>
      </p:sp>
    </p:spTree>
    <p:extLst>
      <p:ext uri="{BB962C8B-B14F-4D97-AF65-F5344CB8AC3E}">
        <p14:creationId xmlns:p14="http://schemas.microsoft.com/office/powerpoint/2010/main" val="2604065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E185EE-F2DB-42A1-A555-FE3824A67F8B}" type="datetimeFigureOut">
              <a:rPr lang="en-US" smtClean="0"/>
              <a:t>7/18/2014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BB310-CCA2-4C98-A5B8-A23E83EB8DB4}" type="slidenum">
              <a:rPr lang="en-US" smtClean="0"/>
              <a:t>‹#›</a:t>
            </a:fld>
            <a:endParaRPr lang="en-US"/>
          </a:p>
        </p:txBody>
      </p:sp>
    </p:spTree>
    <p:extLst>
      <p:ext uri="{BB962C8B-B14F-4D97-AF65-F5344CB8AC3E}">
        <p14:creationId xmlns:p14="http://schemas.microsoft.com/office/powerpoint/2010/main" val="2302216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E185EE-F2DB-42A1-A555-FE3824A67F8B}" type="datetimeFigureOut">
              <a:rPr lang="en-US" smtClean="0"/>
              <a:t>7/18/2014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BB310-CCA2-4C98-A5B8-A23E83EB8DB4}" type="slidenum">
              <a:rPr lang="en-US" smtClean="0"/>
              <a:t>‹#›</a:t>
            </a:fld>
            <a:endParaRPr lang="en-US"/>
          </a:p>
        </p:txBody>
      </p:sp>
    </p:spTree>
    <p:extLst>
      <p:ext uri="{BB962C8B-B14F-4D97-AF65-F5344CB8AC3E}">
        <p14:creationId xmlns:p14="http://schemas.microsoft.com/office/powerpoint/2010/main" val="1136561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E185EE-F2DB-42A1-A555-FE3824A67F8B}" type="datetimeFigureOut">
              <a:rPr lang="en-US" smtClean="0"/>
              <a:t>7/18/2014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BB310-CCA2-4C98-A5B8-A23E83EB8DB4}" type="slidenum">
              <a:rPr lang="en-US" smtClean="0"/>
              <a:t>‹#›</a:t>
            </a:fld>
            <a:endParaRPr lang="en-US"/>
          </a:p>
        </p:txBody>
      </p:sp>
    </p:spTree>
    <p:extLst>
      <p:ext uri="{BB962C8B-B14F-4D97-AF65-F5344CB8AC3E}">
        <p14:creationId xmlns:p14="http://schemas.microsoft.com/office/powerpoint/2010/main" val="30116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E185EE-F2DB-42A1-A555-FE3824A67F8B}" type="datetimeFigureOut">
              <a:rPr lang="en-US" smtClean="0"/>
              <a:t>7/18/2014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BB310-CCA2-4C98-A5B8-A23E83EB8DB4}" type="slidenum">
              <a:rPr lang="en-US" smtClean="0"/>
              <a:t>‹#›</a:t>
            </a:fld>
            <a:endParaRPr lang="en-US"/>
          </a:p>
        </p:txBody>
      </p:sp>
    </p:spTree>
    <p:extLst>
      <p:ext uri="{BB962C8B-B14F-4D97-AF65-F5344CB8AC3E}">
        <p14:creationId xmlns:p14="http://schemas.microsoft.com/office/powerpoint/2010/main" val="1707319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E185EE-F2DB-42A1-A555-FE3824A67F8B}" type="datetimeFigureOut">
              <a:rPr lang="en-US" smtClean="0"/>
              <a:t>7/18/2014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DBB310-CCA2-4C98-A5B8-A23E83EB8DB4}" type="slidenum">
              <a:rPr lang="en-US" smtClean="0"/>
              <a:t>‹#›</a:t>
            </a:fld>
            <a:endParaRPr lang="en-US"/>
          </a:p>
        </p:txBody>
      </p:sp>
    </p:spTree>
    <p:extLst>
      <p:ext uri="{BB962C8B-B14F-4D97-AF65-F5344CB8AC3E}">
        <p14:creationId xmlns:p14="http://schemas.microsoft.com/office/powerpoint/2010/main" val="1646443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E185EE-F2DB-42A1-A555-FE3824A67F8B}" type="datetimeFigureOut">
              <a:rPr lang="en-US" smtClean="0"/>
              <a:t>7/18/2014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DBB310-CCA2-4C98-A5B8-A23E83EB8DB4}" type="slidenum">
              <a:rPr lang="en-US" smtClean="0"/>
              <a:t>‹#›</a:t>
            </a:fld>
            <a:endParaRPr lang="en-US"/>
          </a:p>
        </p:txBody>
      </p:sp>
    </p:spTree>
    <p:extLst>
      <p:ext uri="{BB962C8B-B14F-4D97-AF65-F5344CB8AC3E}">
        <p14:creationId xmlns:p14="http://schemas.microsoft.com/office/powerpoint/2010/main" val="566975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E185EE-F2DB-42A1-A555-FE3824A67F8B}" type="datetimeFigureOut">
              <a:rPr lang="en-US" smtClean="0"/>
              <a:t>7/18/2014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DBB310-CCA2-4C98-A5B8-A23E83EB8DB4}" type="slidenum">
              <a:rPr lang="en-US" smtClean="0"/>
              <a:t>‹#›</a:t>
            </a:fld>
            <a:endParaRPr lang="en-US"/>
          </a:p>
        </p:txBody>
      </p:sp>
    </p:spTree>
    <p:extLst>
      <p:ext uri="{BB962C8B-B14F-4D97-AF65-F5344CB8AC3E}">
        <p14:creationId xmlns:p14="http://schemas.microsoft.com/office/powerpoint/2010/main" val="3061751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E185EE-F2DB-42A1-A555-FE3824A67F8B}" type="datetimeFigureOut">
              <a:rPr lang="en-US" smtClean="0"/>
              <a:t>7/18/2014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DBB310-CCA2-4C98-A5B8-A23E83EB8DB4}" type="slidenum">
              <a:rPr lang="en-US" smtClean="0"/>
              <a:t>‹#›</a:t>
            </a:fld>
            <a:endParaRPr lang="en-US"/>
          </a:p>
        </p:txBody>
      </p:sp>
    </p:spTree>
    <p:extLst>
      <p:ext uri="{BB962C8B-B14F-4D97-AF65-F5344CB8AC3E}">
        <p14:creationId xmlns:p14="http://schemas.microsoft.com/office/powerpoint/2010/main" val="2457444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E185EE-F2DB-42A1-A555-FE3824A67F8B}" type="datetimeFigureOut">
              <a:rPr lang="en-US" smtClean="0"/>
              <a:t>7/18/2014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DBB310-CCA2-4C98-A5B8-A23E83EB8DB4}" type="slidenum">
              <a:rPr lang="en-US" smtClean="0"/>
              <a:t>‹#›</a:t>
            </a:fld>
            <a:endParaRPr lang="en-US"/>
          </a:p>
        </p:txBody>
      </p:sp>
    </p:spTree>
    <p:extLst>
      <p:ext uri="{BB962C8B-B14F-4D97-AF65-F5344CB8AC3E}">
        <p14:creationId xmlns:p14="http://schemas.microsoft.com/office/powerpoint/2010/main" val="2745792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E185EE-F2DB-42A1-A555-FE3824A67F8B}" type="datetimeFigureOut">
              <a:rPr lang="en-US" smtClean="0"/>
              <a:t>7/18/2014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DBB310-CCA2-4C98-A5B8-A23E83EB8DB4}" type="slidenum">
              <a:rPr lang="en-US" smtClean="0"/>
              <a:t>‹#›</a:t>
            </a:fld>
            <a:endParaRPr lang="en-US"/>
          </a:p>
        </p:txBody>
      </p:sp>
    </p:spTree>
    <p:extLst>
      <p:ext uri="{BB962C8B-B14F-4D97-AF65-F5344CB8AC3E}">
        <p14:creationId xmlns:p14="http://schemas.microsoft.com/office/powerpoint/2010/main" val="2656254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E185EE-F2DB-42A1-A555-FE3824A67F8B}" type="datetimeFigureOut">
              <a:rPr lang="en-US" smtClean="0"/>
              <a:t>7/18/2014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DBB310-CCA2-4C98-A5B8-A23E83EB8DB4}" type="slidenum">
              <a:rPr lang="en-US" smtClean="0"/>
              <a:t>‹#›</a:t>
            </a:fld>
            <a:endParaRPr lang="en-US"/>
          </a:p>
        </p:txBody>
      </p:sp>
    </p:spTree>
    <p:extLst>
      <p:ext uri="{BB962C8B-B14F-4D97-AF65-F5344CB8AC3E}">
        <p14:creationId xmlns:p14="http://schemas.microsoft.com/office/powerpoint/2010/main" val="1398556275"/>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r"/>
            <a:r>
              <a:rPr lang="en-US" dirty="0" err="1" smtClean="0"/>
              <a:t>Exede</a:t>
            </a:r>
            <a:r>
              <a:rPr lang="en-US" dirty="0" smtClean="0"/>
              <a:t> Group Downloads</a:t>
            </a:r>
            <a:endParaRPr lang="en-US" dirty="0"/>
          </a:p>
        </p:txBody>
      </p:sp>
      <p:sp>
        <p:nvSpPr>
          <p:cNvPr id="9" name="Subtitle 8"/>
          <p:cNvSpPr>
            <a:spLocks noGrp="1"/>
          </p:cNvSpPr>
          <p:nvPr>
            <p:ph type="subTitle" idx="1"/>
          </p:nvPr>
        </p:nvSpPr>
        <p:spPr/>
        <p:txBody>
          <a:bodyPr>
            <a:normAutofit fontScale="85000" lnSpcReduction="20000"/>
          </a:bodyPr>
          <a:lstStyle/>
          <a:p>
            <a:pPr algn="r"/>
            <a:r>
              <a:rPr lang="en-US" dirty="0" smtClean="0"/>
              <a:t>Andrew Paon</a:t>
            </a:r>
          </a:p>
          <a:p>
            <a:pPr algn="r"/>
            <a:r>
              <a:rPr lang="en-US" dirty="0" smtClean="0"/>
              <a:t>Matthew Silverstein</a:t>
            </a:r>
          </a:p>
          <a:p>
            <a:pPr algn="r"/>
            <a:r>
              <a:rPr lang="en-US" dirty="0" smtClean="0"/>
              <a:t>Brian Soe</a:t>
            </a:r>
          </a:p>
          <a:p>
            <a:pPr algn="r"/>
            <a:r>
              <a:rPr lang="en-US" dirty="0" smtClean="0"/>
              <a:t>Matthew Zenzie</a:t>
            </a:r>
            <a:endParaRPr lang="en-US" dirty="0"/>
          </a:p>
        </p:txBody>
      </p:sp>
    </p:spTree>
    <p:extLst>
      <p:ext uri="{BB962C8B-B14F-4D97-AF65-F5344CB8AC3E}">
        <p14:creationId xmlns:p14="http://schemas.microsoft.com/office/powerpoint/2010/main" val="6712874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Exede</a:t>
            </a:r>
            <a:r>
              <a:rPr lang="en-US" dirty="0"/>
              <a:t> in 2020</a:t>
            </a:r>
          </a:p>
        </p:txBody>
      </p:sp>
      <p:sp>
        <p:nvSpPr>
          <p:cNvPr id="5" name="Content Placeholder 4"/>
          <p:cNvSpPr>
            <a:spLocks noGrp="1"/>
          </p:cNvSpPr>
          <p:nvPr>
            <p:ph idx="1"/>
          </p:nvPr>
        </p:nvSpPr>
        <p:spPr/>
        <p:txBody>
          <a:bodyPr/>
          <a:lstStyle/>
          <a:p>
            <a:pPr>
              <a:buClr>
                <a:srgbClr val="F85326"/>
              </a:buClr>
            </a:pPr>
            <a:r>
              <a:rPr lang="en-US" dirty="0" smtClean="0"/>
              <a:t>Caps</a:t>
            </a:r>
          </a:p>
          <a:p>
            <a:pPr lvl="1">
              <a:buClr>
                <a:srgbClr val="F85326"/>
              </a:buClr>
            </a:pPr>
            <a:r>
              <a:rPr lang="en-US" dirty="0" smtClean="0"/>
              <a:t>Larger and Faster</a:t>
            </a:r>
            <a:endParaRPr lang="en-US" dirty="0"/>
          </a:p>
          <a:p>
            <a:pPr>
              <a:buClr>
                <a:srgbClr val="F85326"/>
              </a:buClr>
            </a:pPr>
            <a:r>
              <a:rPr lang="en-US" dirty="0" smtClean="0"/>
              <a:t>Larger </a:t>
            </a:r>
            <a:r>
              <a:rPr lang="en-US" dirty="0" smtClean="0"/>
              <a:t>Files</a:t>
            </a:r>
          </a:p>
          <a:p>
            <a:pPr lvl="1">
              <a:buClr>
                <a:srgbClr val="F85326"/>
              </a:buClr>
            </a:pPr>
            <a:r>
              <a:rPr lang="en-US" dirty="0" smtClean="0"/>
              <a:t>4k videos, 100GB</a:t>
            </a:r>
          </a:p>
          <a:p>
            <a:pPr lvl="1">
              <a:buClr>
                <a:srgbClr val="F85326"/>
              </a:buClr>
            </a:pPr>
            <a:r>
              <a:rPr lang="en-US" dirty="0" smtClean="0"/>
              <a:t>Large Game Files</a:t>
            </a:r>
          </a:p>
          <a:p>
            <a:pPr>
              <a:buClr>
                <a:srgbClr val="F85326"/>
              </a:buClr>
            </a:pPr>
            <a:r>
              <a:rPr lang="en-US" dirty="0" smtClean="0"/>
              <a:t>Leverage strengths of Satellite Internet</a:t>
            </a:r>
            <a:endParaRPr lang="en-US" dirty="0"/>
          </a:p>
        </p:txBody>
      </p:sp>
    </p:spTree>
    <p:extLst>
      <p:ext uri="{BB962C8B-B14F-4D97-AF65-F5344CB8AC3E}">
        <p14:creationId xmlns:p14="http://schemas.microsoft.com/office/powerpoint/2010/main" val="2744250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Group Download Works</a:t>
            </a:r>
            <a:endParaRPr lang="en-US" dirty="0"/>
          </a:p>
        </p:txBody>
      </p:sp>
      <p:sp>
        <p:nvSpPr>
          <p:cNvPr id="5" name="Content Placeholder 4"/>
          <p:cNvSpPr>
            <a:spLocks noGrp="1"/>
          </p:cNvSpPr>
          <p:nvPr>
            <p:ph sz="half" idx="1"/>
          </p:nvPr>
        </p:nvSpPr>
        <p:spPr/>
        <p:txBody>
          <a:bodyPr>
            <a:normAutofit/>
          </a:bodyPr>
          <a:lstStyle/>
          <a:p>
            <a:pPr>
              <a:buClr>
                <a:srgbClr val="F85326"/>
              </a:buClr>
            </a:pPr>
            <a:r>
              <a:rPr lang="en-US" dirty="0" smtClean="0"/>
              <a:t>Satellite Infrastructure</a:t>
            </a:r>
          </a:p>
          <a:p>
            <a:pPr lvl="1">
              <a:buClr>
                <a:srgbClr val="F85326"/>
              </a:buClr>
            </a:pPr>
            <a:r>
              <a:rPr lang="en-US" dirty="0" smtClean="0"/>
              <a:t>When one customer requests a file, that file can be received by any other customer on the beam for free</a:t>
            </a:r>
            <a:endParaRPr lang="en-US" dirty="0" smtClean="0"/>
          </a:p>
          <a:p>
            <a:pPr lvl="1">
              <a:buClr>
                <a:srgbClr val="F85326"/>
              </a:buClr>
            </a:pPr>
            <a:r>
              <a:rPr lang="en-US" dirty="0" smtClean="0"/>
              <a:t>Beams contain 10-20k</a:t>
            </a:r>
            <a:endParaRPr lang="en-US" dirty="0"/>
          </a:p>
        </p:txBody>
      </p:sp>
      <p:pic>
        <p:nvPicPr>
          <p:cNvPr id="7" name="Picture 4" descr="C:\Users\msilverstein\Downloads\satellite2.jpg"/>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724400" y="1447800"/>
            <a:ext cx="3657600" cy="3903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9190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Implications of Group Download</a:t>
            </a:r>
            <a:endParaRPr lang="en-US" dirty="0"/>
          </a:p>
        </p:txBody>
      </p:sp>
      <p:sp>
        <p:nvSpPr>
          <p:cNvPr id="5" name="Content Placeholder 4"/>
          <p:cNvSpPr>
            <a:spLocks noGrp="1"/>
          </p:cNvSpPr>
          <p:nvPr>
            <p:ph idx="1"/>
          </p:nvPr>
        </p:nvSpPr>
        <p:spPr/>
        <p:txBody>
          <a:bodyPr/>
          <a:lstStyle/>
          <a:p>
            <a:pPr>
              <a:buClr>
                <a:srgbClr val="F85326"/>
              </a:buClr>
            </a:pPr>
            <a:r>
              <a:rPr lang="en-US" dirty="0" smtClean="0"/>
              <a:t>Scenario:</a:t>
            </a:r>
            <a:endParaRPr lang="en-US" dirty="0"/>
          </a:p>
          <a:p>
            <a:pPr lvl="1">
              <a:buClr>
                <a:srgbClr val="F85326"/>
              </a:buClr>
            </a:pPr>
            <a:r>
              <a:rPr lang="en-US" dirty="0" smtClean="0"/>
              <a:t>5 person group wants to download a large file</a:t>
            </a:r>
          </a:p>
          <a:p>
            <a:pPr lvl="1">
              <a:buClr>
                <a:srgbClr val="F85326"/>
              </a:buClr>
            </a:pPr>
            <a:r>
              <a:rPr lang="en-US" dirty="0" smtClean="0"/>
              <a:t>Each person responsible for requesting/downloading one fifth of this file</a:t>
            </a:r>
          </a:p>
          <a:p>
            <a:pPr lvl="1">
              <a:buClr>
                <a:srgbClr val="F85326"/>
              </a:buClr>
            </a:pPr>
            <a:r>
              <a:rPr lang="en-US" dirty="0" smtClean="0"/>
              <a:t>Every member capable of receiving every other member’s portion in parallel</a:t>
            </a:r>
          </a:p>
          <a:p>
            <a:pPr lvl="2">
              <a:buClr>
                <a:srgbClr val="F85326"/>
              </a:buClr>
            </a:pPr>
            <a:r>
              <a:rPr lang="en-US" dirty="0" smtClean="0"/>
              <a:t>Download speed increase proportional to group size, up to some limit imposed by receiving hardware</a:t>
            </a:r>
          </a:p>
          <a:p>
            <a:pPr lvl="2">
              <a:buClr>
                <a:srgbClr val="F85326"/>
              </a:buClr>
            </a:pPr>
            <a:r>
              <a:rPr lang="en-US" dirty="0" smtClean="0"/>
              <a:t>Bandwidth usage inversely proportional to group size</a:t>
            </a:r>
          </a:p>
          <a:p>
            <a:pPr lvl="1">
              <a:buClr>
                <a:srgbClr val="F85326"/>
              </a:buClr>
            </a:pPr>
            <a:endParaRPr lang="en-US" dirty="0" smtClean="0"/>
          </a:p>
          <a:p>
            <a:pPr lvl="1">
              <a:buClr>
                <a:srgbClr val="F85326"/>
              </a:buClr>
            </a:pPr>
            <a:endParaRPr lang="en-US" dirty="0" smtClean="0"/>
          </a:p>
          <a:p>
            <a:pPr lvl="1">
              <a:buClr>
                <a:srgbClr val="F85326"/>
              </a:buClr>
            </a:pPr>
            <a:endParaRPr lang="en-US" dirty="0" smtClean="0"/>
          </a:p>
        </p:txBody>
      </p:sp>
    </p:spTree>
    <p:extLst>
      <p:ext uri="{BB962C8B-B14F-4D97-AF65-F5344CB8AC3E}">
        <p14:creationId xmlns:p14="http://schemas.microsoft.com/office/powerpoint/2010/main" val="1386382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Project Goals</a:t>
            </a:r>
            <a:endParaRPr lang="en-US" dirty="0"/>
          </a:p>
        </p:txBody>
      </p:sp>
      <p:sp>
        <p:nvSpPr>
          <p:cNvPr id="5" name="Content Placeholder 4"/>
          <p:cNvSpPr>
            <a:spLocks noGrp="1"/>
          </p:cNvSpPr>
          <p:nvPr>
            <p:ph idx="1"/>
          </p:nvPr>
        </p:nvSpPr>
        <p:spPr/>
        <p:txBody>
          <a:bodyPr/>
          <a:lstStyle/>
          <a:p>
            <a:pPr>
              <a:buClr>
                <a:srgbClr val="F85326"/>
              </a:buClr>
            </a:pPr>
            <a:r>
              <a:rPr lang="en-US" dirty="0" smtClean="0"/>
              <a:t>User Interface</a:t>
            </a:r>
          </a:p>
          <a:p>
            <a:pPr lvl="1">
              <a:buClr>
                <a:srgbClr val="F85326"/>
              </a:buClr>
            </a:pPr>
            <a:r>
              <a:rPr lang="en-US" dirty="0" smtClean="0"/>
              <a:t>Submit requests for specific files.</a:t>
            </a:r>
          </a:p>
          <a:p>
            <a:pPr lvl="1">
              <a:buClr>
                <a:srgbClr val="F85326"/>
              </a:buClr>
            </a:pPr>
            <a:r>
              <a:rPr lang="en-US" dirty="0" smtClean="0"/>
              <a:t>Browse categories and vote for different downloads.</a:t>
            </a:r>
          </a:p>
          <a:p>
            <a:pPr lvl="1">
              <a:buClr>
                <a:srgbClr val="F85326"/>
              </a:buClr>
            </a:pPr>
            <a:r>
              <a:rPr lang="en-US" dirty="0" smtClean="0"/>
              <a:t>Enjoy more and faster downloads.</a:t>
            </a:r>
          </a:p>
          <a:p>
            <a:pPr>
              <a:buClr>
                <a:srgbClr val="F85326"/>
              </a:buClr>
            </a:pPr>
            <a:r>
              <a:rPr lang="en-US" dirty="0" smtClean="0"/>
              <a:t>Server Simulation</a:t>
            </a:r>
          </a:p>
          <a:p>
            <a:pPr lvl="1">
              <a:buClr>
                <a:srgbClr val="F85326"/>
              </a:buClr>
            </a:pPr>
            <a:r>
              <a:rPr lang="en-US" dirty="0" smtClean="0"/>
              <a:t>Demonstrate basic multicasting functionality.</a:t>
            </a:r>
            <a:endParaRPr lang="en-US" dirty="0"/>
          </a:p>
        </p:txBody>
      </p:sp>
    </p:spTree>
    <p:extLst>
      <p:ext uri="{BB962C8B-B14F-4D97-AF65-F5344CB8AC3E}">
        <p14:creationId xmlns:p14="http://schemas.microsoft.com/office/powerpoint/2010/main" val="27458842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05180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38597539"/>
      </p:ext>
    </p:extLst>
  </p:cSld>
  <p:clrMapOvr>
    <a:masterClrMapping/>
  </p:clrMapOvr>
</p:sld>
</file>

<file path=ppt/theme/theme1.xml><?xml version="1.0" encoding="utf-8"?>
<a:theme xmlns:a="http://schemas.openxmlformats.org/drawingml/2006/main" name="Office Theme">
  <a:themeElements>
    <a:clrScheme name="Custom 2">
      <a:dk1>
        <a:srgbClr val="002835"/>
      </a:dk1>
      <a:lt1>
        <a:sysClr val="window" lastClr="FFFFFF"/>
      </a:lt1>
      <a:dk2>
        <a:srgbClr val="646B86"/>
      </a:dk2>
      <a:lt2>
        <a:srgbClr val="C5D1D7"/>
      </a:lt2>
      <a:accent1>
        <a:srgbClr val="FFC000"/>
      </a:accent1>
      <a:accent2>
        <a:srgbClr val="CCB400"/>
      </a:accent2>
      <a:accent3>
        <a:srgbClr val="FFE947"/>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TotalTime>
  <Words>251</Words>
  <Application>Microsoft Office PowerPoint</Application>
  <PresentationFormat>On-screen Show (4:3)</PresentationFormat>
  <Paragraphs>36</Paragraphs>
  <Slides>7</Slides>
  <Notes>2</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Exede Group Downloads</vt:lpstr>
      <vt:lpstr>Exede in 2020</vt:lpstr>
      <vt:lpstr>How Group Download Works</vt:lpstr>
      <vt:lpstr>Implications of Group Download</vt:lpstr>
      <vt:lpstr>Project Goals</vt:lpstr>
      <vt:lpstr>Demo</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Silverstein, Matthew</dc:creator>
  <cp:lastModifiedBy>Andrew Paon</cp:lastModifiedBy>
  <cp:revision>28</cp:revision>
  <dcterms:created xsi:type="dcterms:W3CDTF">2014-07-18T08:47:51Z</dcterms:created>
  <dcterms:modified xsi:type="dcterms:W3CDTF">2014-07-18T15:23:15Z</dcterms:modified>
</cp:coreProperties>
</file>