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68" r:id="rId8"/>
    <p:sldId id="279" r:id="rId9"/>
    <p:sldId id="280" r:id="rId10"/>
    <p:sldId id="281" r:id="rId11"/>
    <p:sldId id="284" r:id="rId12"/>
    <p:sldId id="257" r:id="rId13"/>
    <p:sldId id="259" r:id="rId14"/>
    <p:sldId id="267" r:id="rId15"/>
    <p:sldId id="265" r:id="rId16"/>
    <p:sldId id="266" r:id="rId17"/>
    <p:sldId id="269" r:id="rId18"/>
    <p:sldId id="271" r:id="rId19"/>
    <p:sldId id="273" r:id="rId20"/>
    <p:sldId id="282" r:id="rId21"/>
    <p:sldId id="283" r:id="rId22"/>
    <p:sldId id="270" r:id="rId23"/>
    <p:sldId id="262" r:id="rId24"/>
    <p:sldId id="263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87" d="100"/>
          <a:sy n="87" d="100"/>
        </p:scale>
        <p:origin x="-145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Bandwidth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0.00</c:formatCode>
                <c:ptCount val="10"/>
                <c:pt idx="0">
                  <c:v>1</c:v>
                </c:pt>
                <c:pt idx="1">
                  <c:v>0.5</c:v>
                </c:pt>
                <c:pt idx="2">
                  <c:v>0.33300000000000002</c:v>
                </c:pt>
                <c:pt idx="3">
                  <c:v>0.25</c:v>
                </c:pt>
                <c:pt idx="4">
                  <c:v>0.2</c:v>
                </c:pt>
                <c:pt idx="5">
                  <c:v>0.16666666666666666</c:v>
                </c:pt>
                <c:pt idx="6">
                  <c:v>0.14285714285714285</c:v>
                </c:pt>
                <c:pt idx="7">
                  <c:v>0.125</c:v>
                </c:pt>
                <c:pt idx="8">
                  <c:v>0.1111111111111111</c:v>
                </c:pt>
                <c:pt idx="9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77312"/>
        <c:axId val="43207680"/>
      </c:scatterChart>
      <c:valAx>
        <c:axId val="4287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207680"/>
        <c:crosses val="autoZero"/>
        <c:crossBetween val="midCat"/>
      </c:valAx>
      <c:valAx>
        <c:axId val="4320768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428773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Bandwidth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D64C00"/>
              </a:solidFill>
            </c:spPr>
          </c:marker>
          <c:xVal>
            <c:numRef>
              <c:f>Sheet1!$A$2:$A$11</c:f>
              <c:numCache>
                <c:formatCode>0.00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0.00</c:formatCode>
                <c:ptCount val="10"/>
                <c:pt idx="0">
                  <c:v>1</c:v>
                </c:pt>
                <c:pt idx="1">
                  <c:v>0.25</c:v>
                </c:pt>
                <c:pt idx="2">
                  <c:v>0.1111111111111111</c:v>
                </c:pt>
                <c:pt idx="3">
                  <c:v>6.25E-2</c:v>
                </c:pt>
                <c:pt idx="4">
                  <c:v>0.04</c:v>
                </c:pt>
                <c:pt idx="5">
                  <c:v>2.7777777777777776E-2</c:v>
                </c:pt>
                <c:pt idx="6">
                  <c:v>2.0408163265306121E-2</c:v>
                </c:pt>
                <c:pt idx="7">
                  <c:v>1.5625E-2</c:v>
                </c:pt>
                <c:pt idx="8">
                  <c:v>1.2345679012345678E-2</c:v>
                </c:pt>
                <c:pt idx="9">
                  <c:v>0.01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95328"/>
        <c:axId val="35025664"/>
      </c:scatterChart>
      <c:valAx>
        <c:axId val="34195328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crossAx val="35025664"/>
        <c:crosses val="autoZero"/>
        <c:crossBetween val="midCat"/>
      </c:valAx>
      <c:valAx>
        <c:axId val="3502566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341953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pPr algn="ctr"/>
            <a:r>
              <a:rPr lang="en-US" dirty="0" err="1" smtClean="0"/>
              <a:t>Hackathon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6480048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Action, Synced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 people downloading Marks Big Day</a:t>
            </a:r>
          </a:p>
          <a:p>
            <a:r>
              <a:rPr lang="en-US" dirty="0" smtClean="0"/>
              <a:t>Bandwidth Charged: 10GB</a:t>
            </a:r>
          </a:p>
          <a:p>
            <a:r>
              <a:rPr lang="en-US" dirty="0" smtClean="0"/>
              <a:t>Speed: 120Mb/s</a:t>
            </a:r>
          </a:p>
          <a:p>
            <a:r>
              <a:rPr lang="en-US" dirty="0" smtClean="0"/>
              <a:t>Time: 2 Hours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4790620" cy="4267200"/>
          </a:xfrm>
        </p:spPr>
      </p:pic>
    </p:spTree>
    <p:extLst>
      <p:ext uri="{BB962C8B-B14F-4D97-AF65-F5344CB8AC3E}">
        <p14:creationId xmlns:p14="http://schemas.microsoft.com/office/powerpoint/2010/main" val="1615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will the internet look like in 2020?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4k videos</a:t>
            </a:r>
          </a:p>
          <a:p>
            <a:r>
              <a:rPr lang="en-US" dirty="0" smtClean="0"/>
              <a:t>Large Game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Customers will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Downloads</a:t>
            </a:r>
          </a:p>
          <a:p>
            <a:r>
              <a:rPr lang="en-US" dirty="0" smtClean="0"/>
              <a:t>Higher </a:t>
            </a:r>
            <a:r>
              <a:rPr lang="en-US" dirty="0" err="1" smtClean="0"/>
              <a:t>Datacaps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Pingable</a:t>
            </a:r>
            <a:r>
              <a:rPr lang="en-US" dirty="0" smtClean="0"/>
              <a:t> </a:t>
            </a:r>
            <a:r>
              <a:rPr lang="en-US" dirty="0" err="1" smtClean="0"/>
              <a:t>PingBot</a:t>
            </a:r>
            <a:r>
              <a:rPr lang="en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Customers Download Faster</a:t>
            </a:r>
          </a:p>
          <a:p>
            <a:r>
              <a:rPr lang="en-US" dirty="0" smtClean="0"/>
              <a:t>Let Customers Download More</a:t>
            </a:r>
          </a:p>
        </p:txBody>
      </p:sp>
    </p:spTree>
    <p:extLst>
      <p:ext uri="{BB962C8B-B14F-4D97-AF65-F5344CB8AC3E}">
        <p14:creationId xmlns:p14="http://schemas.microsoft.com/office/powerpoint/2010/main" val="35454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95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satellite broadcasts to a home, every dish in the beam gets the signal.</a:t>
            </a:r>
          </a:p>
          <a:p>
            <a:r>
              <a:rPr lang="en-US" dirty="0"/>
              <a:t>Beams Contain 10-20k people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Action, not Synced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people downloading Marks Big Day</a:t>
            </a:r>
          </a:p>
          <a:p>
            <a:r>
              <a:rPr lang="en-US" dirty="0" smtClean="0"/>
              <a:t>Bandwidth Charged: 100GB</a:t>
            </a:r>
          </a:p>
          <a:p>
            <a:r>
              <a:rPr lang="en-US" dirty="0" smtClean="0"/>
              <a:t>Speed: 12Mb/s</a:t>
            </a:r>
          </a:p>
          <a:p>
            <a:r>
              <a:rPr lang="en-US" dirty="0" smtClean="0"/>
              <a:t>Time: 18 Hours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657600" cy="3257973"/>
          </a:xfrm>
        </p:spPr>
      </p:pic>
    </p:spTree>
    <p:extLst>
      <p:ext uri="{BB962C8B-B14F-4D97-AF65-F5344CB8AC3E}">
        <p14:creationId xmlns:p14="http://schemas.microsoft.com/office/powerpoint/2010/main" val="23134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Action, Synced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people downloading Marks Big Day</a:t>
            </a:r>
          </a:p>
          <a:p>
            <a:r>
              <a:rPr lang="en-US" dirty="0" smtClean="0"/>
              <a:t>Bandwidth Charged: 25GB</a:t>
            </a:r>
          </a:p>
          <a:p>
            <a:r>
              <a:rPr lang="en-US" dirty="0" smtClean="0"/>
              <a:t>Speed: 48Mb/s</a:t>
            </a:r>
          </a:p>
          <a:p>
            <a:r>
              <a:rPr lang="en-US" dirty="0" smtClean="0"/>
              <a:t>Time: 4.5 Hours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657600" cy="3257973"/>
          </a:xfrm>
        </p:spPr>
      </p:pic>
    </p:spTree>
    <p:extLst>
      <p:ext uri="{BB962C8B-B14F-4D97-AF65-F5344CB8AC3E}">
        <p14:creationId xmlns:p14="http://schemas.microsoft.com/office/powerpoint/2010/main" val="22339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Action, Synced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 people downloading Marks Big Day</a:t>
            </a:r>
          </a:p>
          <a:p>
            <a:r>
              <a:rPr lang="en-US" dirty="0" smtClean="0"/>
              <a:t>Bandwidth Charged: 10GB</a:t>
            </a:r>
          </a:p>
          <a:p>
            <a:r>
              <a:rPr lang="en-US" dirty="0" smtClean="0"/>
              <a:t>Speed: 120Mb/s</a:t>
            </a:r>
          </a:p>
          <a:p>
            <a:r>
              <a:rPr lang="en-US" dirty="0" smtClean="0"/>
              <a:t>Time: 2 Hours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657600" cy="3257973"/>
          </a:xfrm>
        </p:spPr>
      </p:pic>
    </p:spTree>
    <p:extLst>
      <p:ext uri="{BB962C8B-B14F-4D97-AF65-F5344CB8AC3E}">
        <p14:creationId xmlns:p14="http://schemas.microsoft.com/office/powerpoint/2010/main" val="33880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It’s May 29</a:t>
            </a:r>
            <a:r>
              <a:rPr lang="en-US" baseline="30000" dirty="0" smtClean="0"/>
              <a:t>th</a:t>
            </a:r>
            <a:r>
              <a:rPr lang="en-US" dirty="0" smtClean="0"/>
              <a:t>, 2020.</a:t>
            </a:r>
          </a:p>
          <a:p>
            <a:r>
              <a:rPr lang="en-US" dirty="0"/>
              <a:t>After months of waiting it’s finally out for online streaming</a:t>
            </a:r>
            <a:r>
              <a:rPr lang="en-US" dirty="0" smtClean="0"/>
              <a:t>.</a:t>
            </a:r>
          </a:p>
          <a:p>
            <a:r>
              <a:rPr lang="en-US" dirty="0"/>
              <a:t>You missed this </a:t>
            </a:r>
            <a:r>
              <a:rPr lang="en-US" dirty="0" smtClean="0"/>
              <a:t>phenomenal film </a:t>
            </a:r>
            <a:r>
              <a:rPr lang="en-US" dirty="0"/>
              <a:t>in </a:t>
            </a:r>
            <a:r>
              <a:rPr lang="en-US" dirty="0" smtClean="0"/>
              <a:t>theatres but after much delay, your salvation has come at last.</a:t>
            </a:r>
          </a:p>
          <a:p>
            <a:r>
              <a:rPr lang="en-US" dirty="0" smtClean="0"/>
              <a:t>Mark’s Big Day.  The first major motion picture produced, directed, and staring the Mark </a:t>
            </a:r>
            <a:r>
              <a:rPr lang="en-US" dirty="0" err="1" smtClean="0"/>
              <a:t>Dankberg</a:t>
            </a:r>
            <a:r>
              <a:rPr lang="en-US" dirty="0" smtClean="0"/>
              <a:t>.</a:t>
            </a:r>
          </a:p>
        </p:txBody>
      </p:sp>
      <p:pic>
        <p:nvPicPr>
          <p:cNvPr id="4" name="Picture 2" descr="C:\Users\msilverstein\Downloads\picMark-Dankberg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098143"/>
            <a:ext cx="10668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1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interface that will allow users to connect:</a:t>
            </a:r>
          </a:p>
          <a:p>
            <a:pPr lvl="1"/>
            <a:r>
              <a:rPr lang="en-US" dirty="0" smtClean="0"/>
              <a:t>Submit requests for specific files.</a:t>
            </a:r>
          </a:p>
          <a:p>
            <a:pPr lvl="1"/>
            <a:r>
              <a:rPr lang="en-US" dirty="0" smtClean="0"/>
              <a:t>Browse categories and vote for different downloads.</a:t>
            </a:r>
          </a:p>
          <a:p>
            <a:pPr lvl="1"/>
            <a:r>
              <a:rPr lang="en-US" dirty="0" smtClean="0"/>
              <a:t>Enjoy more and faster downloads.</a:t>
            </a:r>
          </a:p>
        </p:txBody>
      </p:sp>
    </p:spTree>
    <p:extLst>
      <p:ext uri="{BB962C8B-B14F-4D97-AF65-F5344CB8AC3E}">
        <p14:creationId xmlns:p14="http://schemas.microsoft.com/office/powerpoint/2010/main" val="29393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4k Live Streaming</a:t>
            </a:r>
          </a:p>
          <a:p>
            <a:r>
              <a:rPr lang="en-US" dirty="0" smtClean="0"/>
              <a:t>Dynamic Television Broadcasting</a:t>
            </a:r>
          </a:p>
          <a:p>
            <a:r>
              <a:rPr lang="en-US" dirty="0" smtClean="0"/>
              <a:t>Machine Learning Based Airing</a:t>
            </a:r>
          </a:p>
          <a:p>
            <a:r>
              <a:rPr lang="en-US" dirty="0" smtClean="0"/>
              <a:t>Sponsored Fast Download Channels</a:t>
            </a:r>
          </a:p>
        </p:txBody>
      </p:sp>
    </p:spTree>
    <p:extLst>
      <p:ext uri="{BB962C8B-B14F-4D97-AF65-F5344CB8AC3E}">
        <p14:creationId xmlns:p14="http://schemas.microsoft.com/office/powerpoint/2010/main" val="29393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more people sync up, bandwidth charged reduces significantly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interface that will allow users to connect:</a:t>
            </a:r>
          </a:p>
          <a:p>
            <a:pPr lvl="1"/>
            <a:r>
              <a:rPr lang="en-US" dirty="0" smtClean="0"/>
              <a:t>Submit requests for specific files.</a:t>
            </a:r>
          </a:p>
          <a:p>
            <a:pPr lvl="1"/>
            <a:r>
              <a:rPr lang="en-US" dirty="0" smtClean="0"/>
              <a:t>Browse categories and vote for different downloads.</a:t>
            </a:r>
          </a:p>
          <a:p>
            <a:pPr lvl="1"/>
            <a:r>
              <a:rPr lang="en-US" dirty="0" smtClean="0"/>
              <a:t>Enjoy more and faster downloads.</a:t>
            </a:r>
          </a:p>
        </p:txBody>
      </p:sp>
    </p:spTree>
    <p:extLst>
      <p:ext uri="{BB962C8B-B14F-4D97-AF65-F5344CB8AC3E}">
        <p14:creationId xmlns:p14="http://schemas.microsoft.com/office/powerpoint/2010/main" val="31858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5562600"/>
            <a:ext cx="2438400" cy="5334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Group Size</a:t>
            </a:r>
            <a:endParaRPr lang="en-US" sz="1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876303"/>
              </p:ext>
            </p:extLst>
          </p:nvPr>
        </p:nvGraphicFramePr>
        <p:xfrm>
          <a:off x="457200" y="1371600"/>
          <a:ext cx="7467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Relative Bandwidth vs Group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in Relative Bandwidth </a:t>
            </a:r>
            <a:r>
              <a:rPr lang="en-US" dirty="0" err="1" smtClean="0"/>
              <a:t>vs</a:t>
            </a:r>
            <a:r>
              <a:rPr lang="en-US" dirty="0" smtClean="0"/>
              <a:t> Group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560183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219200" y="6111876"/>
            <a:ext cx="4648200" cy="441324"/>
          </a:xfrm>
          <a:prstGeom prst="rect">
            <a:avLst/>
          </a:prstGeom>
        </p:spPr>
        <p:txBody>
          <a:bodyPr vert="horz" lIns="45720" rIns="45720" anchor="ctr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00400" y="6332538"/>
            <a:ext cx="3276600" cy="350838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Group Size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37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group Downloading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6111876"/>
            <a:ext cx="4648200" cy="441324"/>
          </a:xfrm>
          <a:prstGeom prst="rect">
            <a:avLst/>
          </a:prstGeom>
        </p:spPr>
        <p:txBody>
          <a:bodyPr vert="horz" lIns="45720" rIns="45720" anchor="ctr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Benefits are optimized for small group sizes</a:t>
            </a:r>
          </a:p>
          <a:p>
            <a:r>
              <a:rPr lang="en-US" dirty="0" smtClean="0"/>
              <a:t>People </a:t>
            </a:r>
            <a:r>
              <a:rPr lang="en-US" dirty="0" err="1" smtClean="0"/>
              <a:t>vs</a:t>
            </a:r>
            <a:r>
              <a:rPr lang="en-US" dirty="0" smtClean="0"/>
              <a:t> Possible Benefit:</a:t>
            </a:r>
          </a:p>
          <a:p>
            <a:pPr lvl="1"/>
            <a:r>
              <a:rPr lang="en-US" dirty="0" smtClean="0"/>
              <a:t>2=50%</a:t>
            </a:r>
          </a:p>
          <a:p>
            <a:pPr lvl="1"/>
            <a:r>
              <a:rPr lang="en-US" dirty="0" smtClean="0"/>
              <a:t>5=80%</a:t>
            </a:r>
          </a:p>
          <a:p>
            <a:pPr lvl="1"/>
            <a:r>
              <a:rPr lang="en-US" dirty="0" smtClean="0"/>
              <a:t>10=90%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657600" cy="324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6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5821363"/>
          </a:xfrm>
        </p:spPr>
        <p:txBody>
          <a:bodyPr/>
          <a:lstStyle/>
          <a:p>
            <a:r>
              <a:rPr lang="en-US" dirty="0" smtClean="0"/>
              <a:t>You know that this critically acclaimed masterpiece deserves nothing less than 4k video quality.</a:t>
            </a:r>
          </a:p>
          <a:p>
            <a:r>
              <a:rPr lang="en-US" dirty="0" smtClean="0"/>
              <a:t>You go online, take a deep breath, and click download.</a:t>
            </a:r>
          </a:p>
          <a:p>
            <a:r>
              <a:rPr lang="en-US" dirty="0" smtClean="0"/>
              <a:t>Life is perfect</a:t>
            </a:r>
          </a:p>
          <a:p>
            <a:endParaRPr lang="en-US" dirty="0" smtClean="0"/>
          </a:p>
        </p:txBody>
      </p:sp>
      <p:pic>
        <p:nvPicPr>
          <p:cNvPr id="4" name="Picture 2" descr="C:\Users\msilverstein\Downloads\picMark-Dankberg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850106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5821363"/>
          </a:xfrm>
        </p:spPr>
        <p:txBody>
          <a:bodyPr/>
          <a:lstStyle/>
          <a:p>
            <a:r>
              <a:rPr lang="en-US" dirty="0" smtClean="0"/>
              <a:t>Unfortunately the file is 100GB and it would take you almost 20 hours to download it.</a:t>
            </a:r>
          </a:p>
          <a:p>
            <a:r>
              <a:rPr lang="en-US" dirty="0" smtClean="0"/>
              <a:t>On top of that it would use up all your internet for the next two months.</a:t>
            </a:r>
          </a:p>
          <a:p>
            <a:endParaRPr lang="en-US" dirty="0"/>
          </a:p>
          <a:p>
            <a:r>
              <a:rPr lang="en-US" dirty="0" smtClean="0"/>
              <a:t>If only there was a way for you to watch it…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Exede</a:t>
            </a:r>
            <a:r>
              <a:rPr lang="en-US" dirty="0" smtClean="0"/>
              <a:t> Group Downloads, you can.</a:t>
            </a:r>
          </a:p>
        </p:txBody>
      </p:sp>
    </p:spTree>
    <p:extLst>
      <p:ext uri="{BB962C8B-B14F-4D97-AF65-F5344CB8AC3E}">
        <p14:creationId xmlns:p14="http://schemas.microsoft.com/office/powerpoint/2010/main" val="29787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Exede</a:t>
            </a:r>
            <a:r>
              <a:rPr lang="en-US" dirty="0" smtClean="0"/>
              <a:t> Group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an easy way for you to download and watch Mark’s Big Day in a reasonable amount of time and for fraction of the 100GB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Satellite Infrastructure</a:t>
            </a:r>
          </a:p>
          <a:p>
            <a:pPr lvl="1"/>
            <a:r>
              <a:rPr lang="en-US" dirty="0" smtClean="0"/>
              <a:t>When the satellite sends a signal to your house, it gets broadcasts to everyone on the beam.</a:t>
            </a:r>
          </a:p>
          <a:p>
            <a:pPr lvl="1"/>
            <a:r>
              <a:rPr lang="en-US" dirty="0" smtClean="0"/>
              <a:t>Beams contain 10-20k.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Downloads 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Syncing customer downloads</a:t>
            </a:r>
          </a:p>
          <a:p>
            <a:pPr lvl="1"/>
            <a:r>
              <a:rPr lang="en-US" dirty="0" smtClean="0"/>
              <a:t>Multiple customers downloading the same file.</a:t>
            </a:r>
          </a:p>
          <a:p>
            <a:pPr lvl="1"/>
            <a:r>
              <a:rPr lang="en-US" dirty="0" smtClean="0"/>
              <a:t>Satellite can increase download speed since its providing a signal for several customers.</a:t>
            </a:r>
          </a:p>
          <a:p>
            <a:pPr lvl="1"/>
            <a:r>
              <a:rPr lang="en-US" dirty="0" smtClean="0"/>
              <a:t>It also shares the bandwidth across everyone.</a:t>
            </a:r>
          </a:p>
        </p:txBody>
      </p:sp>
    </p:spTree>
    <p:extLst>
      <p:ext uri="{BB962C8B-B14F-4D97-AF65-F5344CB8AC3E}">
        <p14:creationId xmlns:p14="http://schemas.microsoft.com/office/powerpoint/2010/main" val="24470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Action, not Synced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people downloading Marks Big Day</a:t>
            </a:r>
          </a:p>
          <a:p>
            <a:r>
              <a:rPr lang="en-US" dirty="0" smtClean="0"/>
              <a:t>Bandwidth Charged: 100GB</a:t>
            </a:r>
          </a:p>
          <a:p>
            <a:r>
              <a:rPr lang="en-US" dirty="0" smtClean="0"/>
              <a:t>Speed: 12Mb/s</a:t>
            </a:r>
          </a:p>
          <a:p>
            <a:r>
              <a:rPr lang="en-US" dirty="0" smtClean="0"/>
              <a:t>Time: 18 Hours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52600"/>
            <a:ext cx="4648200" cy="4571999"/>
          </a:xfrm>
        </p:spPr>
      </p:pic>
    </p:spTree>
    <p:extLst>
      <p:ext uri="{BB962C8B-B14F-4D97-AF65-F5344CB8AC3E}">
        <p14:creationId xmlns:p14="http://schemas.microsoft.com/office/powerpoint/2010/main" val="18765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Action, Synced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people downloading Marks Big Day</a:t>
            </a:r>
          </a:p>
          <a:p>
            <a:r>
              <a:rPr lang="en-US" dirty="0" smtClean="0"/>
              <a:t>Bandwidth Charged: 25GB</a:t>
            </a:r>
          </a:p>
          <a:p>
            <a:r>
              <a:rPr lang="en-US" dirty="0" smtClean="0"/>
              <a:t>Speed: 48Mb/s</a:t>
            </a:r>
          </a:p>
          <a:p>
            <a:r>
              <a:rPr lang="en-US" dirty="0" smtClean="0"/>
              <a:t>Time: 4.5 Hours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1600201"/>
            <a:ext cx="4592139" cy="4724400"/>
          </a:xfrm>
        </p:spPr>
      </p:pic>
    </p:spTree>
    <p:extLst>
      <p:ext uri="{BB962C8B-B14F-4D97-AF65-F5344CB8AC3E}">
        <p14:creationId xmlns:p14="http://schemas.microsoft.com/office/powerpoint/2010/main" val="21551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463</TotalTime>
  <Words>552</Words>
  <Application>Microsoft Office PowerPoint</Application>
  <PresentationFormat>On-screen Show (4:3)</PresentationFormat>
  <Paragraphs>98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Hackathon 2014</vt:lpstr>
      <vt:lpstr>PowerPoint Presentation</vt:lpstr>
      <vt:lpstr>PowerPoint Presentation</vt:lpstr>
      <vt:lpstr>PowerPoint Presentation</vt:lpstr>
      <vt:lpstr>Exede Group Downloads</vt:lpstr>
      <vt:lpstr>How it works</vt:lpstr>
      <vt:lpstr>Group Downloads Premise</vt:lpstr>
      <vt:lpstr>In Action, not Synced</vt:lpstr>
      <vt:lpstr>In Action, Synced</vt:lpstr>
      <vt:lpstr>In Action, Synced</vt:lpstr>
      <vt:lpstr>Benefits</vt:lpstr>
      <vt:lpstr>What will the internet look like in 2020?</vt:lpstr>
      <vt:lpstr>What Customers will want</vt:lpstr>
      <vt:lpstr>Pingable PingBot Plan</vt:lpstr>
      <vt:lpstr>How it works</vt:lpstr>
      <vt:lpstr>Satellite Infrastructure</vt:lpstr>
      <vt:lpstr>In Action, not Synced</vt:lpstr>
      <vt:lpstr>In Action, Synced</vt:lpstr>
      <vt:lpstr>In Action, Synced</vt:lpstr>
      <vt:lpstr>Design</vt:lpstr>
      <vt:lpstr>Potential</vt:lpstr>
      <vt:lpstr>P</vt:lpstr>
      <vt:lpstr>Design</vt:lpstr>
      <vt:lpstr>Group Size</vt:lpstr>
      <vt:lpstr>Change in Relative Bandwidth vs Group Size</vt:lpstr>
      <vt:lpstr>Benefits of group Downloading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2014</dc:title>
  <dc:creator>Silverstein, Matthew</dc:creator>
  <cp:lastModifiedBy>Silverstein, Matthew</cp:lastModifiedBy>
  <cp:revision>91</cp:revision>
  <dcterms:created xsi:type="dcterms:W3CDTF">2014-07-17T21:38:40Z</dcterms:created>
  <dcterms:modified xsi:type="dcterms:W3CDTF">2014-07-18T05:22:05Z</dcterms:modified>
</cp:coreProperties>
</file>