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8E185EE-F2DB-42A1-A555-FE3824A67F8B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8DBB310-CCA2-4C98-A5B8-A23E83EB8DB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6480048" cy="2301240"/>
          </a:xfrm>
        </p:spPr>
        <p:txBody>
          <a:bodyPr/>
          <a:lstStyle/>
          <a:p>
            <a:r>
              <a:rPr lang="en-US" dirty="0" err="1"/>
              <a:t>Hackathon</a:t>
            </a:r>
            <a:r>
              <a:rPr lang="en-US" dirty="0"/>
              <a:t> 2014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2971800"/>
            <a:ext cx="6480048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The </a:t>
            </a:r>
            <a:r>
              <a:rPr lang="en-US" sz="3200" dirty="0" err="1" smtClean="0"/>
              <a:t>Pingable</a:t>
            </a:r>
            <a:r>
              <a:rPr lang="en-US" sz="3200" dirty="0" smtClean="0"/>
              <a:t> </a:t>
            </a:r>
            <a:r>
              <a:rPr lang="en-US" sz="3200" dirty="0" err="1" smtClean="0"/>
              <a:t>Pingbots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7128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Exede</a:t>
            </a:r>
            <a:r>
              <a:rPr lang="en-US" dirty="0"/>
              <a:t> in 2020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85326"/>
              </a:buClr>
            </a:pPr>
            <a:r>
              <a:rPr lang="en-US" dirty="0" smtClean="0"/>
              <a:t>Caps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Capped Data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Capped Speeds</a:t>
            </a:r>
          </a:p>
          <a:p>
            <a:pPr>
              <a:buClr>
                <a:srgbClr val="F85326"/>
              </a:buClr>
            </a:pPr>
            <a:r>
              <a:rPr lang="en-US" dirty="0" smtClean="0"/>
              <a:t>Larger Files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4k videos, 100GB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Large Game Files</a:t>
            </a:r>
          </a:p>
          <a:p>
            <a:pPr>
              <a:buClr>
                <a:srgbClr val="F85326"/>
              </a:buClr>
            </a:pPr>
            <a:r>
              <a:rPr lang="en-US" dirty="0" smtClean="0"/>
              <a:t>Leverage strengths of Satellite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5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Group Download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F85326"/>
              </a:buClr>
            </a:pPr>
            <a:r>
              <a:rPr lang="en-US" dirty="0" smtClean="0"/>
              <a:t>Satellite Infrastructure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When the satellite sends a signal to your house, it gets broadcasts to everyone on the beam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Beams contain 10-20k</a:t>
            </a:r>
            <a:endParaRPr lang="en-US" dirty="0"/>
          </a:p>
        </p:txBody>
      </p:sp>
      <p:pic>
        <p:nvPicPr>
          <p:cNvPr id="7" name="Picture 4" descr="C:\Users\msilverstein\Downloads\satellite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3657600" cy="390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1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of Group Download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85326"/>
              </a:buClr>
            </a:pPr>
            <a:r>
              <a:rPr lang="en-US" dirty="0" smtClean="0"/>
              <a:t>Share Downloads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Multiple customers downloading the same file.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Satellite can increase download speed since it’s providing a signal for several customers.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Bandwidth is shared across everyone.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Action, Synced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F85326"/>
              </a:buClr>
            </a:pPr>
            <a:r>
              <a:rPr lang="en-US" dirty="0" smtClean="0"/>
              <a:t>Four people downloading a large file.</a:t>
            </a:r>
          </a:p>
          <a:p>
            <a:pPr>
              <a:buClr>
                <a:srgbClr val="F85326"/>
              </a:buClr>
            </a:pPr>
            <a:r>
              <a:rPr lang="en-US" dirty="0" smtClean="0"/>
              <a:t>Bandwidth Charged: 25GB (each).</a:t>
            </a:r>
          </a:p>
          <a:p>
            <a:pPr>
              <a:buClr>
                <a:srgbClr val="F85326"/>
              </a:buClr>
            </a:pPr>
            <a:r>
              <a:rPr lang="en-US" dirty="0" smtClean="0"/>
              <a:t>Speed: 48Mb/s.</a:t>
            </a:r>
          </a:p>
          <a:p>
            <a:pPr>
              <a:buClr>
                <a:srgbClr val="F85326"/>
              </a:buClr>
            </a:pPr>
            <a:r>
              <a:rPr lang="en-US" dirty="0" smtClean="0"/>
              <a:t>Time: 4.5 hours.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52600"/>
            <a:ext cx="3657600" cy="4800600"/>
          </a:xfrm>
        </p:spPr>
      </p:pic>
    </p:spTree>
    <p:extLst>
      <p:ext uri="{BB962C8B-B14F-4D97-AF65-F5344CB8AC3E}">
        <p14:creationId xmlns:p14="http://schemas.microsoft.com/office/powerpoint/2010/main" val="72138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85326"/>
              </a:buClr>
            </a:pPr>
            <a:r>
              <a:rPr lang="en-US" dirty="0" smtClean="0"/>
              <a:t>User Interface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Submit requests for specific files.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Browse categories and vote for different downloads.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Enjoy more and faster downloads.</a:t>
            </a:r>
          </a:p>
          <a:p>
            <a:pPr>
              <a:buClr>
                <a:srgbClr val="F85326"/>
              </a:buClr>
            </a:pPr>
            <a:r>
              <a:rPr lang="en-US" dirty="0" smtClean="0"/>
              <a:t>Server Simulation</a:t>
            </a:r>
          </a:p>
          <a:p>
            <a:pPr lvl="1">
              <a:buClr>
                <a:srgbClr val="F85326"/>
              </a:buClr>
            </a:pPr>
            <a:r>
              <a:rPr lang="en-US" dirty="0" smtClean="0"/>
              <a:t>Demonstrate basic multicasting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8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</TotalTime>
  <Words>147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Hackathon 2014</vt:lpstr>
      <vt:lpstr>Exede in 2020</vt:lpstr>
      <vt:lpstr>How Group Download Works</vt:lpstr>
      <vt:lpstr>Implications of Group Download</vt:lpstr>
      <vt:lpstr>In Action, Synced</vt:lpstr>
      <vt:lpstr>Project Goals</vt:lpstr>
      <vt:lpstr>Demo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Silverstein, Matthew</dc:creator>
  <cp:lastModifiedBy>Silverstein, Matthew</cp:lastModifiedBy>
  <cp:revision>25</cp:revision>
  <dcterms:created xsi:type="dcterms:W3CDTF">2014-07-18T08:47:51Z</dcterms:created>
  <dcterms:modified xsi:type="dcterms:W3CDTF">2014-07-18T09:33:11Z</dcterms:modified>
</cp:coreProperties>
</file>