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4" r:id="rId3"/>
    <p:sldId id="287" r:id="rId4"/>
    <p:sldId id="278" r:id="rId5"/>
    <p:sldId id="268" r:id="rId6"/>
    <p:sldId id="279" r:id="rId7"/>
    <p:sldId id="280" r:id="rId8"/>
    <p:sldId id="281" r:id="rId9"/>
    <p:sldId id="289" r:id="rId10"/>
    <p:sldId id="291" r:id="rId11"/>
    <p:sldId id="292" r:id="rId12"/>
    <p:sldId id="263" r:id="rId13"/>
    <p:sldId id="286" r:id="rId14"/>
    <p:sldId id="284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6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3" d="100"/>
          <a:sy n="63" d="100"/>
        </p:scale>
        <p:origin x="-11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FF3300"/>
                </a:solidFill>
              </a:rPr>
              <a:t>Relative Bandwidth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Bandwidth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0.00</c:formatCode>
                <c:ptCount val="10"/>
                <c:pt idx="0">
                  <c:v>1</c:v>
                </c:pt>
                <c:pt idx="1">
                  <c:v>0.5</c:v>
                </c:pt>
                <c:pt idx="2">
                  <c:v>0.33300000000000002</c:v>
                </c:pt>
                <c:pt idx="3">
                  <c:v>0.25</c:v>
                </c:pt>
                <c:pt idx="4">
                  <c:v>0.2</c:v>
                </c:pt>
                <c:pt idx="5">
                  <c:v>0.16666666666666666</c:v>
                </c:pt>
                <c:pt idx="6">
                  <c:v>0.14285714285714285</c:v>
                </c:pt>
                <c:pt idx="7">
                  <c:v>0.125</c:v>
                </c:pt>
                <c:pt idx="8">
                  <c:v>0.1111111111111111</c:v>
                </c:pt>
                <c:pt idx="9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77312"/>
        <c:axId val="43207680"/>
      </c:scatterChart>
      <c:valAx>
        <c:axId val="4287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207680"/>
        <c:crosses val="autoZero"/>
        <c:crossBetween val="midCat"/>
      </c:valAx>
      <c:valAx>
        <c:axId val="4320768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4287731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3300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614726-A266-49F5-B217-FA8F707F720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6EC953-E7F4-4EC5-A625-FA419A79C6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Hackathon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6480048" cy="685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The </a:t>
            </a:r>
            <a:r>
              <a:rPr lang="en-US" dirty="0" err="1" smtClean="0">
                <a:solidFill>
                  <a:srgbClr val="FF3300"/>
                </a:solidFill>
              </a:rPr>
              <a:t>Pingable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Pingbots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Benefits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Benefits are optimized for small group sizes</a:t>
            </a:r>
          </a:p>
          <a:p>
            <a:pPr lvl="1"/>
            <a:endParaRPr lang="en-US" dirty="0" smtClean="0">
              <a:solidFill>
                <a:srgbClr val="FF3300"/>
              </a:solidFill>
            </a:endParaRP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People </a:t>
            </a:r>
            <a:r>
              <a:rPr lang="en-US" dirty="0" err="1">
                <a:solidFill>
                  <a:srgbClr val="FF3300"/>
                </a:solidFill>
              </a:rPr>
              <a:t>vs</a:t>
            </a:r>
            <a:r>
              <a:rPr lang="en-US" dirty="0">
                <a:solidFill>
                  <a:srgbClr val="FF3300"/>
                </a:solidFill>
              </a:rPr>
              <a:t> Possible Benefit: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2=50%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5=80%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10=90%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5562600"/>
            <a:ext cx="2438400" cy="5334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FF3300"/>
                </a:solidFill>
              </a:rPr>
              <a:t>Group Size</a:t>
            </a:r>
            <a:endParaRPr lang="en-US" sz="1200" dirty="0">
              <a:solidFill>
                <a:srgbClr val="FF33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59953"/>
              </p:ext>
            </p:extLst>
          </p:nvPr>
        </p:nvGraphicFramePr>
        <p:xfrm>
          <a:off x="457200" y="1371600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3300"/>
                </a:solidFill>
              </a:rPr>
              <a:t>Relative Bandwidth </a:t>
            </a:r>
            <a:r>
              <a:rPr lang="en-US" dirty="0" err="1" smtClean="0">
                <a:solidFill>
                  <a:srgbClr val="FF3300"/>
                </a:solidFill>
              </a:rPr>
              <a:t>vs</a:t>
            </a:r>
            <a:r>
              <a:rPr lang="en-US" dirty="0" smtClean="0">
                <a:solidFill>
                  <a:srgbClr val="FF3300"/>
                </a:solidFill>
              </a:rPr>
              <a:t> Group Size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Benefits of group Downloading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6111876"/>
            <a:ext cx="4648200" cy="441324"/>
          </a:xfrm>
          <a:prstGeom prst="rect">
            <a:avLst/>
          </a:prstGeom>
        </p:spPr>
        <p:txBody>
          <a:bodyPr vert="horz" lIns="45720" rIns="45720" anchor="ctr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Benefits are optimized for small group sizes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People </a:t>
            </a:r>
            <a:r>
              <a:rPr lang="en-US" dirty="0" err="1" smtClean="0">
                <a:solidFill>
                  <a:srgbClr val="FF3300"/>
                </a:solidFill>
              </a:rPr>
              <a:t>vs</a:t>
            </a:r>
            <a:r>
              <a:rPr lang="en-US" dirty="0" smtClean="0">
                <a:solidFill>
                  <a:srgbClr val="FF3300"/>
                </a:solidFill>
              </a:rPr>
              <a:t> Possible Benefit: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2=50%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5=80%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10=90%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657600" cy="21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098" name="Picture 2" descr="C:\Users\msilverstein\Pictures\sce_hourly_us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"/>
            <a:ext cx="868680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msilverstein\Pictures\device_break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82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4C00"/>
                </a:solidFill>
              </a:rPr>
              <a:t>Internet 2020</a:t>
            </a:r>
            <a:endParaRPr lang="en-US" dirty="0">
              <a:solidFill>
                <a:srgbClr val="D64C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More Downloads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Shift to the cloud</a:t>
            </a:r>
          </a:p>
          <a:p>
            <a:pPr marL="448056" lvl="1" indent="0">
              <a:buNone/>
            </a:pP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Larger Files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4k videos, 100GB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Large Game Files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4" name="Picture 2" descr="C:\Users\msilverstein\Downloads\picMark-Dankberg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098143"/>
            <a:ext cx="10668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Benefits of Group Downloads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Faster Downloads.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Reduced bandwidth charges per download.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How Group Download Works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Satellite Infrastructure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When the satellite sends a signal to your house, it gets broadcasts to everyone on the beam.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Beams contain 10-20k</a:t>
            </a:r>
            <a:r>
              <a:rPr lang="en-US" dirty="0" smtClean="0"/>
              <a:t>.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C:\Users\msilverstein\Downloads\satell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641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How Group Download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Sync Downloads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Multiple customers downloading the same file.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Satellite can increase download speed since its providing a signal for several customers.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It also shares the bandwidth across everyone.</a:t>
            </a:r>
          </a:p>
        </p:txBody>
      </p:sp>
    </p:spTree>
    <p:extLst>
      <p:ext uri="{BB962C8B-B14F-4D97-AF65-F5344CB8AC3E}">
        <p14:creationId xmlns:p14="http://schemas.microsoft.com/office/powerpoint/2010/main" val="2447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In Action, not Synced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Four people downloading a large file.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Bandwidth Charged: 100GB (Each).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Speed: 12Mb/s.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Time: 18 Hours.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48200" cy="4648199"/>
          </a:xfrm>
        </p:spPr>
      </p:pic>
    </p:spTree>
    <p:extLst>
      <p:ext uri="{BB962C8B-B14F-4D97-AF65-F5344CB8AC3E}">
        <p14:creationId xmlns:p14="http://schemas.microsoft.com/office/powerpoint/2010/main" val="18765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In Action, Synced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Four people downloading a large file.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Bandwidth Charged: 25GB (each).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Speed: 48Mb/s.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Time: 4.5 Hours.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48201" cy="4629677"/>
          </a:xfrm>
        </p:spPr>
      </p:pic>
    </p:spTree>
    <p:extLst>
      <p:ext uri="{BB962C8B-B14F-4D97-AF65-F5344CB8AC3E}">
        <p14:creationId xmlns:p14="http://schemas.microsoft.com/office/powerpoint/2010/main" val="2155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In Action, Synced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Ten people downloading a large file.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Bandwidth Charged: 10GB (each).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Speed: 120Mb/s.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Time: 2 Hours.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790620" cy="4267200"/>
          </a:xfrm>
        </p:spPr>
      </p:pic>
    </p:spTree>
    <p:extLst>
      <p:ext uri="{BB962C8B-B14F-4D97-AF65-F5344CB8AC3E}">
        <p14:creationId xmlns:p14="http://schemas.microsoft.com/office/powerpoint/2010/main" val="1615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Design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An easy interface that will allow users to connect: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Submit requests for specific files.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Browse categories and vote for different downloads.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Enjoy more and faster downloads.</a:t>
            </a:r>
          </a:p>
        </p:txBody>
      </p:sp>
    </p:spTree>
    <p:extLst>
      <p:ext uri="{BB962C8B-B14F-4D97-AF65-F5344CB8AC3E}">
        <p14:creationId xmlns:p14="http://schemas.microsoft.com/office/powerpoint/2010/main" val="3694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607</TotalTime>
  <Words>265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Hackathon 2014</vt:lpstr>
      <vt:lpstr>Internet 2020</vt:lpstr>
      <vt:lpstr>Benefits of Group Downloads</vt:lpstr>
      <vt:lpstr>How Group Download Works</vt:lpstr>
      <vt:lpstr>How Group Download Works</vt:lpstr>
      <vt:lpstr>In Action, not Synced</vt:lpstr>
      <vt:lpstr>In Action, Synced</vt:lpstr>
      <vt:lpstr>In Action, Synced</vt:lpstr>
      <vt:lpstr>Design</vt:lpstr>
      <vt:lpstr>Benefits</vt:lpstr>
      <vt:lpstr>Benefits</vt:lpstr>
      <vt:lpstr>Group Size</vt:lpstr>
      <vt:lpstr>Benefits of group Downloading</vt:lpstr>
      <vt:lpstr>What’s next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2014</dc:title>
  <dc:creator>Silverstein, Matthew</dc:creator>
  <cp:lastModifiedBy>Silverstein, Matthew</cp:lastModifiedBy>
  <cp:revision>142</cp:revision>
  <dcterms:created xsi:type="dcterms:W3CDTF">2014-07-17T21:38:40Z</dcterms:created>
  <dcterms:modified xsi:type="dcterms:W3CDTF">2014-07-18T07:45:59Z</dcterms:modified>
</cp:coreProperties>
</file>