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</p:sldMasterIdLst>
  <p:notesMasterIdLst>
    <p:notesMasterId r:id="rId17"/>
  </p:notesMasterIdLst>
  <p:sldIdLst>
    <p:sldId id="258" r:id="rId4"/>
    <p:sldId id="265" r:id="rId5"/>
    <p:sldId id="263" r:id="rId6"/>
    <p:sldId id="264" r:id="rId7"/>
    <p:sldId id="259" r:id="rId8"/>
    <p:sldId id="260" r:id="rId9"/>
    <p:sldId id="267" r:id="rId10"/>
    <p:sldId id="266" r:id="rId11"/>
    <p:sldId id="269" r:id="rId12"/>
    <p:sldId id="261" r:id="rId13"/>
    <p:sldId id="268" r:id="rId14"/>
    <p:sldId id="270" r:id="rId15"/>
    <p:sldId id="271" r:id="rId16"/>
  </p:sldIdLst>
  <p:sldSz cx="9144000" cy="5143500" type="screen16x9"/>
  <p:notesSz cx="6858000" cy="9144000"/>
  <p:defaultTextStyle>
    <a:defPPr>
      <a:defRPr lang="en-US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02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281A0-962A-47F4-9481-A75AEA6E69B5}" type="datetimeFigureOut">
              <a:rPr lang="en-US" smtClean="0"/>
              <a:t>12/3/13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5A29B-357A-4063-A4EA-E6DDBC92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03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sets interval</a:t>
            </a:r>
            <a:r>
              <a:rPr lang="en-US" baseline="0" dirty="0" smtClean="0"/>
              <a:t> for checking site-&gt;Application loops through all users-&gt;if time for update check, look on site-&gt;if changed, update Course entry and send message to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5A29B-357A-4063-A4EA-E6DDBC92BB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6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971552"/>
            <a:ext cx="6487668" cy="236466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38" tIns="45719" rIns="91438" bIns="45719" rtlCol="0">
            <a:normAutofit/>
          </a:bodyPr>
          <a:lstStyle/>
          <a:p>
            <a:pPr marL="0" indent="0" algn="l" defTabSz="914378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2" y="1143001"/>
            <a:ext cx="6498158" cy="1293650"/>
          </a:xfrm>
        </p:spPr>
        <p:txBody>
          <a:bodyPr vert="horz" lIns="91438" tIns="45719" rIns="91438" bIns="45719" rtlCol="0" anchor="b" anchorCtr="0">
            <a:noAutofit/>
          </a:bodyPr>
          <a:lstStyle>
            <a:lvl1pPr marL="0" indent="0" algn="ctr" defTabSz="914378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3" y="2474260"/>
            <a:ext cx="6498159" cy="687481"/>
          </a:xfrm>
        </p:spPr>
        <p:txBody>
          <a:bodyPr vert="horz" lIns="91438" tIns="45719" rIns="91438" bIns="45719" rtlCol="0">
            <a:normAutofit/>
          </a:bodyPr>
          <a:lstStyle>
            <a:lvl1pPr marL="0" indent="0" algn="ctr" defTabSz="914378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8905"/>
            <a:ext cx="4079545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340892"/>
            <a:ext cx="4079545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269544"/>
            <a:ext cx="3657600" cy="3988558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38" tIns="45719" rIns="91438" bIns="45719" rtlCol="0">
            <a:normAutofit/>
          </a:bodyPr>
          <a:lstStyle>
            <a:lvl1pPr marL="0" indent="0" algn="l" defTabSz="914378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276227"/>
            <a:ext cx="1524000" cy="4181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276227"/>
            <a:ext cx="6689726" cy="418147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9499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235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3000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7466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453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9565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220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7220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381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5915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4702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01699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757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68276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2842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65778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605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40" y="2514602"/>
            <a:ext cx="8416925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40" y="3578273"/>
            <a:ext cx="8416925" cy="729503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272654"/>
            <a:ext cx="8402040" cy="212764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20781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70951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697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13424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243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7" y="1802359"/>
            <a:ext cx="8056563" cy="1021556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7" y="2802004"/>
            <a:ext cx="8056563" cy="112514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80683"/>
            <a:ext cx="8042276" cy="10027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80683"/>
            <a:ext cx="8042276" cy="10027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089920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1760563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089920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1760563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5"/>
            <a:ext cx="3840480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276226"/>
            <a:ext cx="3840480" cy="4181475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3840480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FFD8">
            <a:alpha val="6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6" y="80683"/>
            <a:ext cx="8042276" cy="1002717"/>
          </a:xfrm>
          <a:prstGeom prst="rect">
            <a:avLst/>
          </a:prstGeom>
        </p:spPr>
        <p:txBody>
          <a:bodyPr vert="horz" lIns="91438" tIns="45719" rIns="91438" bIns="45719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1200151"/>
            <a:ext cx="8042276" cy="3257550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60" y="4706751"/>
            <a:ext cx="4840941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8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41" indent="-349241" algn="l" defTabSz="914378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83" indent="-336542" algn="l" defTabSz="914378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51" indent="-282568" algn="l" defTabSz="914378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19" indent="-295268" algn="l" defTabSz="914378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187" indent="-282568" algn="l" defTabSz="914378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754" indent="-282568" algn="l" defTabSz="914378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672" indent="-282568" algn="l" defTabSz="914378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653" indent="-282568" algn="l" defTabSz="914378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158" indent="-282568" algn="l" defTabSz="914378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FFD8">
            <a:alpha val="6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783"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783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597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082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9092" y="1143001"/>
            <a:ext cx="7419108" cy="1293650"/>
          </a:xfrm>
          <a:prstGeom prst="rect">
            <a:avLst/>
          </a:prstGeom>
        </p:spPr>
        <p:txBody>
          <a:bodyPr lIns="91438" tIns="45719" rIns="91438" bIns="45719"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Calibri Light"/>
                <a:cs typeface="Calibri Light"/>
              </a:rPr>
              <a:t>Course Availability </a:t>
            </a:r>
            <a:r>
              <a:rPr lang="en-US" sz="4400" dirty="0" smtClean="0">
                <a:solidFill>
                  <a:schemeClr val="tx1"/>
                </a:solidFill>
                <a:latin typeface="Calibri Light"/>
                <a:cs typeface="Calibri Light"/>
              </a:rPr>
              <a:t>Final</a:t>
            </a: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115228" y="2355124"/>
            <a:ext cx="6978243" cy="1120009"/>
          </a:xfrm>
          <a:prstGeom prst="rect">
            <a:avLst/>
          </a:prstGeom>
          <a:ln>
            <a:noFill/>
          </a:ln>
        </p:spPr>
        <p:txBody>
          <a:bodyPr lIns="91438" tIns="45719" rIns="91438" bIns="45719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  <a:latin typeface="Calibri Light"/>
                <a:cs typeface="Calibri Light"/>
              </a:rPr>
              <a:t>By: </a:t>
            </a:r>
            <a:r>
              <a:rPr lang="en-US" sz="4400" dirty="0" err="1">
                <a:solidFill>
                  <a:schemeClr val="tx1"/>
                </a:solidFill>
                <a:latin typeface="Calibri Light"/>
                <a:cs typeface="Calibri Light"/>
              </a:rPr>
              <a:t>Branden</a:t>
            </a:r>
            <a:r>
              <a:rPr lang="en-US" sz="4400" dirty="0">
                <a:solidFill>
                  <a:schemeClr val="tx1"/>
                </a:solidFill>
                <a:latin typeface="Calibri Light"/>
                <a:cs typeface="Calibri Light"/>
              </a:rPr>
              <a:t> Ogata, and Hansen Cheng</a:t>
            </a:r>
          </a:p>
        </p:txBody>
      </p:sp>
    </p:spTree>
    <p:extLst>
      <p:ext uri="{BB962C8B-B14F-4D97-AF65-F5344CB8AC3E}">
        <p14:creationId xmlns:p14="http://schemas.microsoft.com/office/powerpoint/2010/main" val="1967070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C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08" y="304800"/>
            <a:ext cx="8381424" cy="41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1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t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1" y="304800"/>
            <a:ext cx="8215374" cy="40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75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tting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7" y="752231"/>
            <a:ext cx="8460154" cy="362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44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el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23" y="558800"/>
            <a:ext cx="8194036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8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FFD8">
            <a:alpha val="6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Availability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latin typeface="Calibri Light"/>
                <a:cs typeface="Calibri Light"/>
              </a:rPr>
              <a:t>Looks at UH Course Availability site</a:t>
            </a:r>
          </a:p>
          <a:p>
            <a:r>
              <a:rPr lang="en-US" sz="3000" dirty="0" smtClean="0">
                <a:latin typeface="Calibri Light"/>
                <a:cs typeface="Calibri Light"/>
              </a:rPr>
              <a:t>Tracks courses that a user is interested in</a:t>
            </a:r>
          </a:p>
          <a:p>
            <a:r>
              <a:rPr lang="en-US" sz="3000" dirty="0" smtClean="0">
                <a:latin typeface="Calibri Light"/>
                <a:cs typeface="Calibri Light"/>
              </a:rPr>
              <a:t>If there are seats available, sends notification to user</a:t>
            </a:r>
            <a:endParaRPr lang="en-US" sz="3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3579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890" y="423333"/>
            <a:ext cx="5065889" cy="70788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000" dirty="0">
                <a:latin typeface="Calibri Light"/>
                <a:cs typeface="Calibri Light"/>
              </a:rPr>
              <a:t>Technology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3112" y="1248834"/>
            <a:ext cx="7874001" cy="193899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3000" dirty="0">
                <a:latin typeface="Calibri Light"/>
                <a:cs typeface="Calibri Light"/>
              </a:rPr>
              <a:t>Ruby on Rails because it provides an organized structure for web development. It also provides Bootstrap (through the installation of gems) for responsiveness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3112" y="3420459"/>
            <a:ext cx="7874001" cy="101566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3000" dirty="0">
                <a:latin typeface="Calibri Light"/>
                <a:cs typeface="Calibri Light"/>
              </a:rPr>
              <a:t>Use of </a:t>
            </a:r>
            <a:r>
              <a:rPr lang="en-US" sz="3000" dirty="0" smtClean="0">
                <a:latin typeface="Calibri Light"/>
                <a:cs typeface="Calibri Light"/>
              </a:rPr>
              <a:t>Gmail to send out a welcome message and notifications of course availability</a:t>
            </a:r>
            <a:endParaRPr lang="en-US" sz="3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417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24993" y="1200152"/>
            <a:ext cx="1636568" cy="50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r>
              <a:rPr lang="en-US" sz="1400" dirty="0">
                <a:solidFill>
                  <a:prstClr val="white"/>
                </a:solidFill>
                <a:latin typeface="Calibri"/>
              </a:rPr>
              <a:t>UH Course Availability Site</a:t>
            </a:r>
          </a:p>
        </p:txBody>
      </p:sp>
      <p:sp>
        <p:nvSpPr>
          <p:cNvPr id="9" name="Rectangle 8"/>
          <p:cNvSpPr/>
          <p:nvPr/>
        </p:nvSpPr>
        <p:spPr>
          <a:xfrm>
            <a:off x="2524993" y="1922321"/>
            <a:ext cx="1636568" cy="50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r>
              <a:rPr lang="en-US" sz="1400" dirty="0">
                <a:solidFill>
                  <a:prstClr val="white"/>
                </a:solidFill>
                <a:latin typeface="Calibri"/>
              </a:rPr>
              <a:t>User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18734" y="1922321"/>
            <a:ext cx="1636568" cy="50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r>
              <a:rPr lang="en-US" sz="1400" dirty="0">
                <a:solidFill>
                  <a:prstClr val="white"/>
                </a:solidFill>
                <a:latin typeface="Calibri"/>
              </a:rPr>
              <a:t>Course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24993" y="2770157"/>
            <a:ext cx="1636568" cy="50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r>
              <a:rPr lang="en-US" sz="1400" dirty="0">
                <a:solidFill>
                  <a:prstClr val="white"/>
                </a:solidFill>
                <a:latin typeface="Calibri"/>
              </a:rPr>
              <a:t>Email</a:t>
            </a:r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>
            <a:off x="3343277" y="1706709"/>
            <a:ext cx="0" cy="215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161561" y="2175600"/>
            <a:ext cx="257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>
          <a:xfrm>
            <a:off x="3343275" y="2428878"/>
            <a:ext cx="0" cy="34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69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w Ho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70" y="361462"/>
            <a:ext cx="8011519" cy="41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2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gn_in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01" y="724794"/>
            <a:ext cx="7498959" cy="297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3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reate_User_with_conten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549"/>
            <a:ext cx="9144000" cy="322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18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gn_in_with_conten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31" y="715971"/>
            <a:ext cx="8477527" cy="339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15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7" y="732692"/>
            <a:ext cx="8274539" cy="329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94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2">
      <a:dk1>
        <a:sysClr val="windowText" lastClr="000000"/>
      </a:dk1>
      <a:lt1>
        <a:sysClr val="window" lastClr="FFFFFF"/>
      </a:lt1>
      <a:dk2>
        <a:srgbClr val="09213B"/>
      </a:dk2>
      <a:lt2>
        <a:srgbClr val="D2FFB8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152</TotalTime>
  <Words>126</Words>
  <Application>Microsoft Macintosh PowerPoint</Application>
  <PresentationFormat>On-screen Show (16:9)</PresentationFormat>
  <Paragraphs>16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Breeze</vt:lpstr>
      <vt:lpstr>Office Theme</vt:lpstr>
      <vt:lpstr>1_Office Theme</vt:lpstr>
      <vt:lpstr>PowerPoint Presentation</vt:lpstr>
      <vt:lpstr>Course Availability Project</vt:lpstr>
      <vt:lpstr>PowerPoint Presentation</vt:lpstr>
      <vt:lpstr>Program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Hansen  Cheng</dc:creator>
  <cp:lastModifiedBy>Hansen  Cheng</cp:lastModifiedBy>
  <cp:revision>20</cp:revision>
  <dcterms:created xsi:type="dcterms:W3CDTF">2013-10-23T06:23:50Z</dcterms:created>
  <dcterms:modified xsi:type="dcterms:W3CDTF">2013-12-04T04:27:23Z</dcterms:modified>
</cp:coreProperties>
</file>