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3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22921" y="1523999"/>
            <a:ext cx="6498158" cy="17248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Course Availability Progress Report</a:t>
            </a: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80040" y="3600234"/>
            <a:ext cx="6498159" cy="149334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By: </a:t>
            </a:r>
            <a:r>
              <a:rPr lang="en-US" sz="4000" dirty="0" err="1" smtClean="0">
                <a:solidFill>
                  <a:schemeClr val="tx1"/>
                </a:solidFill>
              </a:rPr>
              <a:t>Branden</a:t>
            </a:r>
            <a:r>
              <a:rPr lang="en-US" sz="4000" dirty="0" smtClean="0">
                <a:solidFill>
                  <a:schemeClr val="tx1"/>
                </a:solidFill>
              </a:rPr>
              <a:t> Ogata, and Hansen Cheng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7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88" y="564444"/>
            <a:ext cx="5065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Course Availability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03110" y="1665111"/>
            <a:ext cx="787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Purpose: Allow users to be notified of seat availability on the UH course list and increase chance of getting the class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900289" y="3383832"/>
            <a:ext cx="7874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Functionality: User creates a profile then search for their interested class. Then select which ones they want to be notified and the frequency of the messages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772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88" y="564444"/>
            <a:ext cx="5065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Technology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03110" y="1665111"/>
            <a:ext cx="7874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Ruby on Rails because it provides an organized structure for web development. It also provides Bootstrap (through the installation of gems) for responsiveness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903110" y="3883502"/>
            <a:ext cx="787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Use of a dummy email on </a:t>
            </a:r>
            <a:r>
              <a:rPr lang="en-US" sz="3000" dirty="0"/>
              <a:t>G</a:t>
            </a:r>
            <a:r>
              <a:rPr lang="en-US" sz="3000" dirty="0" smtClean="0"/>
              <a:t>mail for testing (in upcoming weeks) of notification system.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1417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700"/>
            <a:ext cx="9144000" cy="45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2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gn_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3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rse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300"/>
            <a:ext cx="9144000" cy="18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1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2">
      <a:dk1>
        <a:sysClr val="windowText" lastClr="000000"/>
      </a:dk1>
      <a:lt1>
        <a:sysClr val="window" lastClr="FFFFFF"/>
      </a:lt1>
      <a:dk2>
        <a:srgbClr val="09213B"/>
      </a:dk2>
      <a:lt2>
        <a:srgbClr val="D2FFB8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40</TotalTime>
  <Words>109</Words>
  <Application>Microsoft Macintosh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Hansen  Cheng</dc:creator>
  <cp:lastModifiedBy>Hansen  Cheng</cp:lastModifiedBy>
  <cp:revision>8</cp:revision>
  <dcterms:created xsi:type="dcterms:W3CDTF">2013-10-23T06:23:50Z</dcterms:created>
  <dcterms:modified xsi:type="dcterms:W3CDTF">2013-10-28T22:51:43Z</dcterms:modified>
</cp:coreProperties>
</file>