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3"/>
  </p:notesMasterIdLst>
  <p:sldIdLst>
    <p:sldId id="258" r:id="rId4"/>
    <p:sldId id="265" r:id="rId5"/>
    <p:sldId id="263" r:id="rId6"/>
    <p:sldId id="264" r:id="rId7"/>
    <p:sldId id="259" r:id="rId8"/>
    <p:sldId id="260" r:id="rId9"/>
    <p:sldId id="267" r:id="rId10"/>
    <p:sldId id="266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10/29/2013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Progress Report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794740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D8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a dummy email on Gmail for testing (in upcoming weeks) of notification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Course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4993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3343275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 Pag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" y="556074"/>
            <a:ext cx="7840646" cy="34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1" y="724794"/>
            <a:ext cx="7498959" cy="29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eate_User_with_conte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549"/>
            <a:ext cx="9144000" cy="32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_in_with_conte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1" y="715971"/>
            <a:ext cx="8477527" cy="33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rse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" y="1067201"/>
            <a:ext cx="8660961" cy="30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128</TotalTime>
  <Words>128</Words>
  <Application>Microsoft Office PowerPoint</Application>
  <PresentationFormat>On-screen Show (16:9)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News Gothic MT</vt:lpstr>
      <vt:lpstr>Arial</vt:lpstr>
      <vt:lpstr>Calibri</vt:lpstr>
      <vt:lpstr>Calibri Light</vt:lpstr>
      <vt:lpstr>Wingdings 2</vt:lpstr>
      <vt:lpstr>Breeze</vt:lpstr>
      <vt:lpstr>Office Theme</vt:lpstr>
      <vt:lpstr>1_Office Theme</vt:lpstr>
      <vt:lpstr>PowerPoint Presentation</vt:lpstr>
      <vt:lpstr>Course Availability Project</vt:lpstr>
      <vt:lpstr>PowerPoint Presentation</vt:lpstr>
      <vt:lpstr>Program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Branden Ogata</cp:lastModifiedBy>
  <cp:revision>15</cp:revision>
  <dcterms:created xsi:type="dcterms:W3CDTF">2013-10-23T06:23:50Z</dcterms:created>
  <dcterms:modified xsi:type="dcterms:W3CDTF">2013-10-30T08:51:13Z</dcterms:modified>
</cp:coreProperties>
</file>