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sldIdLst>
    <p:sldId id="258" r:id="rId4"/>
    <p:sldId id="265" r:id="rId5"/>
    <p:sldId id="263" r:id="rId6"/>
    <p:sldId id="264" r:id="rId7"/>
    <p:sldId id="259" r:id="rId8"/>
    <p:sldId id="260" r:id="rId9"/>
    <p:sldId id="267" r:id="rId10"/>
    <p:sldId id="266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2064" y="-6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2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/>
          <a:p>
            <a: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1143001"/>
            <a:ext cx="6498158" cy="1293650"/>
          </a:xfrm>
        </p:spPr>
        <p:txBody>
          <a:bodyPr vert="horz" lIns="91438" tIns="45719" rIns="91438" bIns="45719" rtlCol="0" anchor="b" anchorCtr="0">
            <a:noAutofit/>
          </a:bodyPr>
          <a:lstStyle>
            <a:lvl1pPr marL="0" indent="0" algn="ctr" defTabSz="91437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3" y="2474260"/>
            <a:ext cx="6498159" cy="687481"/>
          </a:xfrm>
        </p:spPr>
        <p:txBody>
          <a:bodyPr vert="horz" lIns="91438" tIns="45719" rIns="91438" bIns="45719" rtlCol="0">
            <a:normAutofit/>
          </a:bodyPr>
          <a:lstStyle>
            <a:lvl1pPr marL="0" indent="0" algn="ctr" defTabSz="91437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8905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>
            <a:lvl1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7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7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49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3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00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46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3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56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2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220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381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915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70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169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5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827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842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77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0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0" y="2514602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0" y="3578273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4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078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095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697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42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4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7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7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3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5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6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D8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1200151"/>
            <a:ext cx="8042276" cy="325755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60" y="4706751"/>
            <a:ext cx="4840941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8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41" indent="-349241" algn="l" defTabSz="914378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336542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51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19" indent="-295268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187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754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72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653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158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D8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97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10/29/13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82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9092" y="1143001"/>
            <a:ext cx="7419108" cy="1293650"/>
          </a:xfrm>
          <a:prstGeom prst="rect">
            <a:avLst/>
          </a:prstGeom>
        </p:spPr>
        <p:txBody>
          <a:bodyPr lIns="91438" tIns="45719" rIns="91438" bIns="45719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Course Availability Progress Report</a:t>
            </a:r>
            <a:endParaRPr lang="en-US" sz="44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15228" y="2794740"/>
            <a:ext cx="6978243" cy="1120009"/>
          </a:xfrm>
          <a:prstGeom prst="rect">
            <a:avLst/>
          </a:prstGeom>
          <a:ln>
            <a:noFill/>
          </a:ln>
        </p:spPr>
        <p:txBody>
          <a:bodyPr lIns="91438" tIns="45719" rIns="91438" bIns="45719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By: </a:t>
            </a:r>
            <a:r>
              <a:rPr lang="en-US" sz="4400" dirty="0" err="1">
                <a:solidFill>
                  <a:schemeClr val="tx1"/>
                </a:solidFill>
                <a:latin typeface="Calibri Light"/>
                <a:cs typeface="Calibri Light"/>
              </a:rPr>
              <a:t>Branden</a:t>
            </a: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 Ogata, and Hansen Cheng</a:t>
            </a:r>
            <a:endParaRPr lang="en-US" sz="440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07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D8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Looks at UH Course Availability site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Tracks courses that a user is interested in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If there are seats available, sends notification to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357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>
                <a:latin typeface="Calibri Light"/>
                <a:cs typeface="Calibri Light"/>
              </a:rPr>
              <a:t>Technology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193899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Ruby on Rails because it provides an organized structure for web development. It also provides Bootstrap (through the installation of gems) for responsiveness</a:t>
            </a:r>
            <a:endParaRPr lang="en-US" sz="3000" dirty="0">
              <a:latin typeface="Calibri Light"/>
              <a:cs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112" y="3420459"/>
            <a:ext cx="7874001" cy="1015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a dummy email on </a:t>
            </a:r>
            <a:r>
              <a:rPr lang="en-US" sz="3000" dirty="0">
                <a:latin typeface="Calibri Light"/>
                <a:cs typeface="Calibri Light"/>
              </a:rPr>
              <a:t>G</a:t>
            </a:r>
            <a:r>
              <a:rPr lang="en-US" sz="3000" dirty="0">
                <a:latin typeface="Calibri Light"/>
                <a:cs typeface="Calibri Light"/>
              </a:rPr>
              <a:t>mail for testing (in upcoming weeks) of notification system.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4993" y="1200152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UH Course Availability Site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4993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8734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Course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4993" y="2770157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Email</a:t>
            </a:r>
          </a:p>
        </p:txBody>
      </p:sp>
      <p:cxnSp>
        <p:nvCxnSpPr>
          <p:cNvPr id="17" name="Straight Arrow Connector 16"/>
          <p:cNvCxnSpPr>
            <a:stCxn id="8" idx="3"/>
            <a:endCxn id="10" idx="0"/>
          </p:cNvCxnSpPr>
          <p:nvPr/>
        </p:nvCxnSpPr>
        <p:spPr>
          <a:xfrm>
            <a:off x="4161559" y="1453429"/>
            <a:ext cx="1075458" cy="468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  <a:endCxn id="9" idx="3"/>
          </p:cNvCxnSpPr>
          <p:nvPr/>
        </p:nvCxnSpPr>
        <p:spPr>
          <a:xfrm flipH="1">
            <a:off x="4161559" y="2175598"/>
            <a:ext cx="25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3343275" y="2428878"/>
            <a:ext cx="0" cy="34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9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" y="556074"/>
            <a:ext cx="7840646" cy="34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_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1" y="724794"/>
            <a:ext cx="7498959" cy="29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eate_User_with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549"/>
            <a:ext cx="9144000" cy="32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_in_with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1" y="715971"/>
            <a:ext cx="8477527" cy="33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1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rse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9" y="1067201"/>
            <a:ext cx="8660961" cy="30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1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2">
      <a:dk1>
        <a:sysClr val="windowText" lastClr="000000"/>
      </a:dk1>
      <a:lt1>
        <a:sysClr val="window" lastClr="FFFFFF"/>
      </a:lt1>
      <a:dk2>
        <a:srgbClr val="09213B"/>
      </a:dk2>
      <a:lt2>
        <a:srgbClr val="D2FFB8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95</TotalTime>
  <Words>93</Words>
  <Application>Microsoft Macintosh PowerPoint</Application>
  <PresentationFormat>On-screen Show (16:9)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Breeze</vt:lpstr>
      <vt:lpstr>Office Theme</vt:lpstr>
      <vt:lpstr>1_Office Theme</vt:lpstr>
      <vt:lpstr>PowerPoint Presentation</vt:lpstr>
      <vt:lpstr>Course Availability Project</vt:lpstr>
      <vt:lpstr>PowerPoint Presentation</vt:lpstr>
      <vt:lpstr>Program 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  Cheng</dc:creator>
  <cp:lastModifiedBy>Hansen  Cheng</cp:lastModifiedBy>
  <cp:revision>11</cp:revision>
  <dcterms:created xsi:type="dcterms:W3CDTF">2013-10-23T06:23:50Z</dcterms:created>
  <dcterms:modified xsi:type="dcterms:W3CDTF">2013-10-30T02:19:57Z</dcterms:modified>
</cp:coreProperties>
</file>