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2"/>
  </p:notesMasterIdLst>
  <p:sldIdLst>
    <p:sldId id="258" r:id="rId4"/>
    <p:sldId id="265" r:id="rId5"/>
    <p:sldId id="274" r:id="rId6"/>
    <p:sldId id="263" r:id="rId7"/>
    <p:sldId id="264" r:id="rId8"/>
    <p:sldId id="273" r:id="rId9"/>
    <p:sldId id="275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FC0"/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</a:t>
            </a:r>
            <a:r>
              <a:rPr lang="en-US" sz="4400" dirty="0" smtClean="0">
                <a:solidFill>
                  <a:schemeClr val="tx1"/>
                </a:solidFill>
                <a:latin typeface="Calibri Light"/>
                <a:cs typeface="Calibri Light"/>
              </a:rPr>
              <a:t>Final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355124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</a:t>
            </a:r>
            <a:r>
              <a:rPr lang="en-US" dirty="0" smtClean="0"/>
              <a:t>Project – Other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Improve the convenience of browsing through the courses.</a:t>
            </a:r>
            <a:endParaRPr lang="en-US" sz="3000" dirty="0">
              <a:latin typeface="Calibri Light"/>
              <a:cs typeface="Calibri Light"/>
            </a:endParaRPr>
          </a:p>
          <a:p>
            <a:r>
              <a:rPr lang="en-US" sz="3000" dirty="0" smtClean="0">
                <a:latin typeface="Calibri Light"/>
                <a:cs typeface="Calibri Light"/>
              </a:rPr>
              <a:t>Able to search related courses etc.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03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a welcome message and notifications of course availability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Course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4993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3343275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Scheduler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Initialized code to be executed without user sign-in. Then go through database to check whether any classes have changed class, and also check whether any users are checking those classes.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notification for users with those classes; based on time set by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smtClean="0">
                <a:latin typeface="Calibri Light"/>
                <a:cs typeface="Calibri Light"/>
              </a:rPr>
              <a:t>Expected </a:t>
            </a:r>
            <a:r>
              <a:rPr lang="en-US" sz="4000" dirty="0" smtClean="0">
                <a:latin typeface="Calibri Light"/>
                <a:cs typeface="Calibri Light"/>
              </a:rPr>
              <a:t>Features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</a:t>
            </a:r>
            <a:r>
              <a:rPr lang="en-US" sz="3000" dirty="0" smtClean="0">
                <a:latin typeface="Calibri Light"/>
                <a:cs typeface="Calibri Light"/>
              </a:rPr>
              <a:t>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Final Product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</a:t>
            </a:r>
            <a:r>
              <a:rPr lang="en-US" sz="3000" dirty="0" smtClean="0">
                <a:latin typeface="Calibri Light"/>
                <a:cs typeface="Calibri Light"/>
              </a:rPr>
              <a:t>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Users able to view courses without being redirected to separate page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1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279</TotalTime>
  <Words>264</Words>
  <Application>Microsoft Macintosh PowerPoint</Application>
  <PresentationFormat>On-screen Show (16:9)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Breeze</vt:lpstr>
      <vt:lpstr>Office Theme</vt:lpstr>
      <vt:lpstr>1_Office Theme</vt:lpstr>
      <vt:lpstr>PowerPoint Presentation</vt:lpstr>
      <vt:lpstr>Course Availability Project</vt:lpstr>
      <vt:lpstr>Course Availability Project – Other Goals</vt:lpstr>
      <vt:lpstr>PowerPoint Presentation</vt:lpstr>
      <vt:lpstr>Program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29</cp:revision>
  <dcterms:created xsi:type="dcterms:W3CDTF">2013-10-23T06:23:50Z</dcterms:created>
  <dcterms:modified xsi:type="dcterms:W3CDTF">2013-12-09T22:59:20Z</dcterms:modified>
</cp:coreProperties>
</file>