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12"/>
  </p:notesMasterIdLst>
  <p:sldIdLst>
    <p:sldId id="258" r:id="rId4"/>
    <p:sldId id="265" r:id="rId5"/>
    <p:sldId id="274" r:id="rId6"/>
    <p:sldId id="263" r:id="rId7"/>
    <p:sldId id="264" r:id="rId8"/>
    <p:sldId id="273" r:id="rId9"/>
    <p:sldId id="275" r:id="rId10"/>
    <p:sldId id="276" r:id="rId11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FC0"/>
    <a:srgbClr val="C8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281A0-962A-47F4-9481-A75AEA6E69B5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A29B-357A-4063-A4EA-E6DDBC92B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sets interval</a:t>
            </a:r>
            <a:r>
              <a:rPr lang="en-US" baseline="0" dirty="0" smtClean="0"/>
              <a:t> for checking site-&gt;Application loops through all users-&gt;if time for update check, look on site-&gt;if changed, update Course entry and send message to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A29B-357A-4063-A4EA-E6DDBC92BB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2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/>
          <a:p>
            <a: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1143001"/>
            <a:ext cx="6498158" cy="1293650"/>
          </a:xfrm>
        </p:spPr>
        <p:txBody>
          <a:bodyPr vert="horz" lIns="91438" tIns="45719" rIns="91438" bIns="45719" rtlCol="0" anchor="b" anchorCtr="0">
            <a:noAutofit/>
          </a:bodyPr>
          <a:lstStyle>
            <a:lvl1pPr marL="0" indent="0" algn="ctr" defTabSz="91437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3" y="2474260"/>
            <a:ext cx="6498159" cy="687481"/>
          </a:xfrm>
        </p:spPr>
        <p:txBody>
          <a:bodyPr vert="horz" lIns="91438" tIns="45719" rIns="91438" bIns="45719" rtlCol="0">
            <a:normAutofit/>
          </a:bodyPr>
          <a:lstStyle>
            <a:lvl1pPr marL="0" indent="0" algn="ctr" defTabSz="91437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8905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>
            <a:lvl1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7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7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49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23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00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46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3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56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2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220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381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915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70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169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5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827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842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577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0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40" y="2514602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40" y="3578273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4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078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095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697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42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4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7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7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3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5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6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1200151"/>
            <a:ext cx="8042276" cy="325755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60" y="4706751"/>
            <a:ext cx="4840941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8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41" indent="-349241" algn="l" defTabSz="914378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336542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51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19" indent="-295268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187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754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72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653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158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97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12/10/2013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82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9092" y="1143001"/>
            <a:ext cx="7419108" cy="1293650"/>
          </a:xfrm>
          <a:prstGeom prst="rect">
            <a:avLst/>
          </a:prstGeom>
        </p:spPr>
        <p:txBody>
          <a:bodyPr lIns="91438" tIns="45719" rIns="91438" bIns="45719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Course Availability </a:t>
            </a:r>
            <a:r>
              <a:rPr lang="en-US" sz="4400" dirty="0" smtClean="0">
                <a:solidFill>
                  <a:schemeClr val="tx1"/>
                </a:solidFill>
                <a:latin typeface="Calibri Light"/>
                <a:cs typeface="Calibri Light"/>
              </a:rPr>
              <a:t>Final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15228" y="2355124"/>
            <a:ext cx="6978243" cy="1120009"/>
          </a:xfrm>
          <a:prstGeom prst="rect">
            <a:avLst/>
          </a:prstGeom>
          <a:ln>
            <a:noFill/>
          </a:ln>
        </p:spPr>
        <p:txBody>
          <a:bodyPr lIns="91438" tIns="45719" rIns="91438" bIns="45719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By: </a:t>
            </a:r>
            <a:r>
              <a:rPr lang="en-US" sz="4400" dirty="0" err="1">
                <a:solidFill>
                  <a:schemeClr val="tx1"/>
                </a:solidFill>
                <a:latin typeface="Calibri Light"/>
                <a:cs typeface="Calibri Light"/>
              </a:rPr>
              <a:t>Branden</a:t>
            </a: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 Ogata, and Hansen Cheng</a:t>
            </a:r>
          </a:p>
        </p:txBody>
      </p:sp>
    </p:spTree>
    <p:extLst>
      <p:ext uri="{BB962C8B-B14F-4D97-AF65-F5344CB8AC3E}">
        <p14:creationId xmlns:p14="http://schemas.microsoft.com/office/powerpoint/2010/main" val="19670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Availability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Looks at UH Course Availability site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Tracks courses that a user is interested in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If there are seats available, sends notification to user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35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Availability Project – Other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Improve the convenience of browsing through the courses.</a:t>
            </a:r>
            <a:endParaRPr lang="en-US" sz="3000" dirty="0">
              <a:latin typeface="Calibri Light"/>
              <a:cs typeface="Calibri Light"/>
            </a:endParaRPr>
          </a:p>
          <a:p>
            <a:r>
              <a:rPr lang="en-US" sz="3000" dirty="0" smtClean="0">
                <a:latin typeface="Calibri Light"/>
                <a:cs typeface="Calibri Light"/>
              </a:rPr>
              <a:t>Able to search related courses etc.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160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5065889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>
                <a:latin typeface="Calibri Light"/>
                <a:cs typeface="Calibri Light"/>
              </a:rPr>
              <a:t>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193899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Ruby on Rails because it provides an organized structure for web development. It also provides Bootstrap (through the installation of gems) for responsiveness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112" y="3420459"/>
            <a:ext cx="7874001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Use of </a:t>
            </a:r>
            <a:r>
              <a:rPr lang="en-US" sz="3000" dirty="0" smtClean="0">
                <a:latin typeface="Calibri Light"/>
                <a:cs typeface="Calibri Light"/>
              </a:rPr>
              <a:t>Gmail to send out a welcome message and notifications of course availability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24993" y="1200152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UH Course Availability Site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24993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 smtClean="0">
                <a:solidFill>
                  <a:prstClr val="white"/>
                </a:solidFill>
                <a:latin typeface="Calibri"/>
              </a:rPr>
              <a:t>Course</a:t>
            </a: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8734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 smtClean="0">
                <a:solidFill>
                  <a:prstClr val="white"/>
                </a:solidFill>
                <a:latin typeface="Calibri"/>
              </a:rPr>
              <a:t>User</a:t>
            </a: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8734" y="2770157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Email</a:t>
            </a:r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3343277" y="1706709"/>
            <a:ext cx="0" cy="21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161561" y="2175600"/>
            <a:ext cx="257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5237018" y="2428878"/>
            <a:ext cx="0" cy="34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5065889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 smtClean="0">
                <a:latin typeface="Calibri Light"/>
                <a:cs typeface="Calibri Light"/>
              </a:rPr>
              <a:t>Scheduler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193899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Initialized code to be executed without user sign-in. Then go through database to check whether any classes have changed class, and also check whether any users are checking those classes.</a:t>
            </a:r>
            <a:endParaRPr lang="en-US" sz="3000" dirty="0">
              <a:latin typeface="Calibri Light"/>
              <a:cs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112" y="3420459"/>
            <a:ext cx="7874001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Use of </a:t>
            </a:r>
            <a:r>
              <a:rPr lang="en-US" sz="3000" dirty="0" smtClean="0">
                <a:latin typeface="Calibri Light"/>
                <a:cs typeface="Calibri Light"/>
              </a:rPr>
              <a:t>Gmail to send out notification for users with those classes; based on time set by user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7126110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smtClean="0">
                <a:latin typeface="Calibri Light"/>
                <a:cs typeface="Calibri Light"/>
              </a:rPr>
              <a:t>Expected </a:t>
            </a:r>
            <a:r>
              <a:rPr lang="en-US" sz="4000" dirty="0" smtClean="0">
                <a:latin typeface="Calibri Light"/>
                <a:cs typeface="Calibri Light"/>
              </a:rPr>
              <a:t>Features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24006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 creates an account and able to add courses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Search feature to find out if there is a particular course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Email message notifications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35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7126110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 smtClean="0">
                <a:latin typeface="Calibri Light"/>
                <a:cs typeface="Calibri Light"/>
              </a:rPr>
              <a:t>Final Product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332398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 creates an account and able to add courses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Search feature to find out if there is a particular course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Users able to view courses without being redirected to separate page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Email message notifications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1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2">
      <a:dk1>
        <a:sysClr val="windowText" lastClr="000000"/>
      </a:dk1>
      <a:lt1>
        <a:sysClr val="window" lastClr="FFFFFF"/>
      </a:lt1>
      <a:dk2>
        <a:srgbClr val="09213B"/>
      </a:dk2>
      <a:lt2>
        <a:srgbClr val="D2FFB8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281</TotalTime>
  <Words>259</Words>
  <Application>Microsoft Office PowerPoint</Application>
  <PresentationFormat>On-screen Show (16:9)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News Gothic MT</vt:lpstr>
      <vt:lpstr>Arial</vt:lpstr>
      <vt:lpstr>Calibri</vt:lpstr>
      <vt:lpstr>Calibri Light</vt:lpstr>
      <vt:lpstr>Wingdings 2</vt:lpstr>
      <vt:lpstr>Breeze</vt:lpstr>
      <vt:lpstr>Office Theme</vt:lpstr>
      <vt:lpstr>1_Office Theme</vt:lpstr>
      <vt:lpstr>PowerPoint Presentation</vt:lpstr>
      <vt:lpstr>Course Availability Project</vt:lpstr>
      <vt:lpstr>Course Availability Project – Other Goals</vt:lpstr>
      <vt:lpstr>PowerPoint Presentation</vt:lpstr>
      <vt:lpstr>Program 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Hansen  Cheng</dc:creator>
  <cp:lastModifiedBy>Branden Ogata</cp:lastModifiedBy>
  <cp:revision>30</cp:revision>
  <dcterms:created xsi:type="dcterms:W3CDTF">2013-10-23T06:23:50Z</dcterms:created>
  <dcterms:modified xsi:type="dcterms:W3CDTF">2013-12-11T05:37:21Z</dcterms:modified>
</cp:coreProperties>
</file>