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25" d="100"/>
          <a:sy n="25" d="100"/>
        </p:scale>
        <p:origin x="2904" y="23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2F82-308E-4B42-8D29-BEFBADCCA375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AA72-815D-43D1-B8AA-FABED4352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4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2F82-308E-4B42-8D29-BEFBADCCA375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AA72-815D-43D1-B8AA-FABED4352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08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2F82-308E-4B42-8D29-BEFBADCCA375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AA72-815D-43D1-B8AA-FABED4352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25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2F82-308E-4B42-8D29-BEFBADCCA375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AA72-815D-43D1-B8AA-FABED4352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4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2F82-308E-4B42-8D29-BEFBADCCA375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AA72-815D-43D1-B8AA-FABED4352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97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2F82-308E-4B42-8D29-BEFBADCCA375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AA72-815D-43D1-B8AA-FABED4352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71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2F82-308E-4B42-8D29-BEFBADCCA375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AA72-815D-43D1-B8AA-FABED4352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88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2F82-308E-4B42-8D29-BEFBADCCA375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AA72-815D-43D1-B8AA-FABED4352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05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2F82-308E-4B42-8D29-BEFBADCCA375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AA72-815D-43D1-B8AA-FABED4352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22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2F82-308E-4B42-8D29-BEFBADCCA375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AA72-815D-43D1-B8AA-FABED4352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98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2F82-308E-4B42-8D29-BEFBADCCA375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7AA72-815D-43D1-B8AA-FABED4352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72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C2F82-308E-4B42-8D29-BEFBADCCA375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7AA72-815D-43D1-B8AA-FABED4352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30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42" y="1944338"/>
            <a:ext cx="5852172" cy="43891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514" y="1944340"/>
            <a:ext cx="5852172" cy="43891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2686" y="1945433"/>
            <a:ext cx="5852172" cy="438912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42" y="6336204"/>
            <a:ext cx="5852172" cy="438912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514" y="6338392"/>
            <a:ext cx="5852172" cy="438912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2686" y="6338392"/>
            <a:ext cx="5852172" cy="4389129"/>
          </a:xfrm>
          <a:prstGeom prst="rect">
            <a:avLst/>
          </a:prstGeom>
        </p:spPr>
      </p:pic>
      <p:sp>
        <p:nvSpPr>
          <p:cNvPr id="13" name="자유형 12"/>
          <p:cNvSpPr/>
          <p:nvPr/>
        </p:nvSpPr>
        <p:spPr>
          <a:xfrm>
            <a:off x="1567543" y="3604065"/>
            <a:ext cx="2351314" cy="2235200"/>
          </a:xfrm>
          <a:custGeom>
            <a:avLst/>
            <a:gdLst>
              <a:gd name="connsiteX0" fmla="*/ 0 w 2351314"/>
              <a:gd name="connsiteY0" fmla="*/ 0 h 2235200"/>
              <a:gd name="connsiteX1" fmla="*/ 391886 w 2351314"/>
              <a:gd name="connsiteY1" fmla="*/ 232228 h 2235200"/>
              <a:gd name="connsiteX2" fmla="*/ 2046514 w 2351314"/>
              <a:gd name="connsiteY2" fmla="*/ 1785257 h 2235200"/>
              <a:gd name="connsiteX3" fmla="*/ 2351314 w 2351314"/>
              <a:gd name="connsiteY3" fmla="*/ 2235200 h 2235200"/>
              <a:gd name="connsiteX4" fmla="*/ 14514 w 2351314"/>
              <a:gd name="connsiteY4" fmla="*/ 2235200 h 2235200"/>
              <a:gd name="connsiteX5" fmla="*/ 0 w 2351314"/>
              <a:gd name="connsiteY5" fmla="*/ 58057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1314" h="2235200">
                <a:moveTo>
                  <a:pt x="0" y="0"/>
                </a:moveTo>
                <a:lnTo>
                  <a:pt x="391886" y="232228"/>
                </a:lnTo>
                <a:lnTo>
                  <a:pt x="2046514" y="1785257"/>
                </a:lnTo>
                <a:lnTo>
                  <a:pt x="2351314" y="2235200"/>
                </a:lnTo>
                <a:lnTo>
                  <a:pt x="14514" y="2235200"/>
                </a:lnTo>
                <a:lnTo>
                  <a:pt x="0" y="58057"/>
                </a:lnTo>
              </a:path>
            </a:pathLst>
          </a:custGeom>
          <a:solidFill>
            <a:srgbClr val="C00000">
              <a:alpha val="70000"/>
            </a:srgbClr>
          </a:solidFill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567543" y="5469933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COP &gt; 5.078</a:t>
            </a:r>
            <a:endParaRPr lang="ko-KR" altLang="en-US" b="1" dirty="0"/>
          </a:p>
        </p:txBody>
      </p:sp>
      <p:sp>
        <p:nvSpPr>
          <p:cNvPr id="15" name="자유형 14"/>
          <p:cNvSpPr/>
          <p:nvPr/>
        </p:nvSpPr>
        <p:spPr>
          <a:xfrm>
            <a:off x="7440243" y="2486465"/>
            <a:ext cx="3634157" cy="3367314"/>
          </a:xfrm>
          <a:custGeom>
            <a:avLst/>
            <a:gdLst>
              <a:gd name="connsiteX0" fmla="*/ 5586 w 3634157"/>
              <a:gd name="connsiteY0" fmla="*/ 3352800 h 3367314"/>
              <a:gd name="connsiteX1" fmla="*/ 3619643 w 3634157"/>
              <a:gd name="connsiteY1" fmla="*/ 3367314 h 3367314"/>
              <a:gd name="connsiteX2" fmla="*/ 3634157 w 3634157"/>
              <a:gd name="connsiteY2" fmla="*/ 2104571 h 3367314"/>
              <a:gd name="connsiteX3" fmla="*/ 2908443 w 3634157"/>
              <a:gd name="connsiteY3" fmla="*/ 1582057 h 3367314"/>
              <a:gd name="connsiteX4" fmla="*/ 1790843 w 3634157"/>
              <a:gd name="connsiteY4" fmla="*/ 566057 h 3367314"/>
              <a:gd name="connsiteX5" fmla="*/ 1268328 w 3634157"/>
              <a:gd name="connsiteY5" fmla="*/ 0 h 3367314"/>
              <a:gd name="connsiteX6" fmla="*/ 5586 w 3634157"/>
              <a:gd name="connsiteY6" fmla="*/ 29028 h 3367314"/>
              <a:gd name="connsiteX7" fmla="*/ 5586 w 3634157"/>
              <a:gd name="connsiteY7" fmla="*/ 3352800 h 336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4157" h="3367314">
                <a:moveTo>
                  <a:pt x="5586" y="3352800"/>
                </a:moveTo>
                <a:lnTo>
                  <a:pt x="3619643" y="3367314"/>
                </a:lnTo>
                <a:lnTo>
                  <a:pt x="3634157" y="2104571"/>
                </a:lnTo>
                <a:lnTo>
                  <a:pt x="2908443" y="1582057"/>
                </a:lnTo>
                <a:lnTo>
                  <a:pt x="1790843" y="566057"/>
                </a:lnTo>
                <a:lnTo>
                  <a:pt x="1268328" y="0"/>
                </a:lnTo>
                <a:lnTo>
                  <a:pt x="5586" y="29028"/>
                </a:lnTo>
                <a:cubicBezTo>
                  <a:pt x="748" y="1151466"/>
                  <a:pt x="-4091" y="2273904"/>
                  <a:pt x="5586" y="3352800"/>
                </a:cubicBezTo>
                <a:close/>
              </a:path>
            </a:pathLst>
          </a:custGeom>
          <a:solidFill>
            <a:srgbClr val="C00000">
              <a:alpha val="70000"/>
            </a:srgbClr>
          </a:solidFill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551771" y="5469933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COP &gt; 5.078</a:t>
            </a:r>
            <a:endParaRPr lang="ko-KR" altLang="en-US" b="1" dirty="0"/>
          </a:p>
        </p:txBody>
      </p:sp>
      <p:sp>
        <p:nvSpPr>
          <p:cNvPr id="17" name="자유형 16"/>
          <p:cNvSpPr/>
          <p:nvPr/>
        </p:nvSpPr>
        <p:spPr>
          <a:xfrm>
            <a:off x="13257373" y="2481742"/>
            <a:ext cx="3657600" cy="3367314"/>
          </a:xfrm>
          <a:custGeom>
            <a:avLst/>
            <a:gdLst>
              <a:gd name="connsiteX0" fmla="*/ 0 w 3657600"/>
              <a:gd name="connsiteY0" fmla="*/ 3367314 h 3367314"/>
              <a:gd name="connsiteX1" fmla="*/ 3657600 w 3657600"/>
              <a:gd name="connsiteY1" fmla="*/ 3367314 h 3367314"/>
              <a:gd name="connsiteX2" fmla="*/ 3657600 w 3657600"/>
              <a:gd name="connsiteY2" fmla="*/ 1727200 h 3367314"/>
              <a:gd name="connsiteX3" fmla="*/ 2873828 w 3657600"/>
              <a:gd name="connsiteY3" fmla="*/ 1175657 h 3367314"/>
              <a:gd name="connsiteX4" fmla="*/ 2075542 w 3657600"/>
              <a:gd name="connsiteY4" fmla="*/ 391886 h 3367314"/>
              <a:gd name="connsiteX5" fmla="*/ 1683657 w 3657600"/>
              <a:gd name="connsiteY5" fmla="*/ 0 h 3367314"/>
              <a:gd name="connsiteX6" fmla="*/ 14514 w 3657600"/>
              <a:gd name="connsiteY6" fmla="*/ 14514 h 3367314"/>
              <a:gd name="connsiteX7" fmla="*/ 0 w 3657600"/>
              <a:gd name="connsiteY7" fmla="*/ 3367314 h 336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0" h="3367314">
                <a:moveTo>
                  <a:pt x="0" y="3367314"/>
                </a:moveTo>
                <a:lnTo>
                  <a:pt x="3657600" y="3367314"/>
                </a:lnTo>
                <a:lnTo>
                  <a:pt x="3657600" y="1727200"/>
                </a:lnTo>
                <a:lnTo>
                  <a:pt x="2873828" y="1175657"/>
                </a:lnTo>
                <a:lnTo>
                  <a:pt x="2075542" y="391886"/>
                </a:lnTo>
                <a:lnTo>
                  <a:pt x="1683657" y="0"/>
                </a:lnTo>
                <a:lnTo>
                  <a:pt x="14514" y="14514"/>
                </a:lnTo>
                <a:lnTo>
                  <a:pt x="0" y="3367314"/>
                </a:lnTo>
                <a:close/>
              </a:path>
            </a:pathLst>
          </a:custGeom>
          <a:solidFill>
            <a:srgbClr val="C00000">
              <a:alpha val="70000"/>
            </a:srgbClr>
          </a:solidFill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3271887" y="5458735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COP &gt; 5.078</a:t>
            </a:r>
            <a:endParaRPr lang="ko-KR" altLang="en-US" b="1" dirty="0"/>
          </a:p>
        </p:txBody>
      </p:sp>
      <p:sp>
        <p:nvSpPr>
          <p:cNvPr id="19" name="자유형 18"/>
          <p:cNvSpPr/>
          <p:nvPr/>
        </p:nvSpPr>
        <p:spPr>
          <a:xfrm>
            <a:off x="1579142" y="6858000"/>
            <a:ext cx="3643086" cy="3381828"/>
          </a:xfrm>
          <a:custGeom>
            <a:avLst/>
            <a:gdLst>
              <a:gd name="connsiteX0" fmla="*/ 0 w 3643086"/>
              <a:gd name="connsiteY0" fmla="*/ 3367314 h 3381828"/>
              <a:gd name="connsiteX1" fmla="*/ 3643086 w 3643086"/>
              <a:gd name="connsiteY1" fmla="*/ 3381828 h 3381828"/>
              <a:gd name="connsiteX2" fmla="*/ 3628572 w 3643086"/>
              <a:gd name="connsiteY2" fmla="*/ 522514 h 3381828"/>
              <a:gd name="connsiteX3" fmla="*/ 3062515 w 3643086"/>
              <a:gd name="connsiteY3" fmla="*/ 0 h 3381828"/>
              <a:gd name="connsiteX4" fmla="*/ 0 w 3643086"/>
              <a:gd name="connsiteY4" fmla="*/ 14514 h 3381828"/>
              <a:gd name="connsiteX5" fmla="*/ 0 w 3643086"/>
              <a:gd name="connsiteY5" fmla="*/ 3367314 h 338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3086" h="3381828">
                <a:moveTo>
                  <a:pt x="0" y="3367314"/>
                </a:moveTo>
                <a:lnTo>
                  <a:pt x="3643086" y="3381828"/>
                </a:lnTo>
                <a:lnTo>
                  <a:pt x="3628572" y="522514"/>
                </a:lnTo>
                <a:lnTo>
                  <a:pt x="3062515" y="0"/>
                </a:lnTo>
                <a:lnTo>
                  <a:pt x="0" y="14514"/>
                </a:lnTo>
                <a:lnTo>
                  <a:pt x="0" y="3367314"/>
                </a:lnTo>
                <a:close/>
              </a:path>
            </a:pathLst>
          </a:custGeom>
          <a:solidFill>
            <a:srgbClr val="C00000">
              <a:alpha val="70000"/>
            </a:srgbClr>
          </a:solidFill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3292415" y="6860186"/>
            <a:ext cx="3643086" cy="3381828"/>
          </a:xfrm>
          <a:prstGeom prst="rect">
            <a:avLst/>
          </a:prstGeom>
          <a:solidFill>
            <a:srgbClr val="C00000">
              <a:alpha val="70000"/>
            </a:srgbClr>
          </a:solidFill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7423797" y="6877503"/>
            <a:ext cx="3638550" cy="3362325"/>
          </a:xfrm>
          <a:custGeom>
            <a:avLst/>
            <a:gdLst>
              <a:gd name="connsiteX0" fmla="*/ 0 w 3638550"/>
              <a:gd name="connsiteY0" fmla="*/ 3362325 h 3362325"/>
              <a:gd name="connsiteX1" fmla="*/ 3638550 w 3638550"/>
              <a:gd name="connsiteY1" fmla="*/ 3352800 h 3362325"/>
              <a:gd name="connsiteX2" fmla="*/ 3638550 w 3638550"/>
              <a:gd name="connsiteY2" fmla="*/ 123825 h 3362325"/>
              <a:gd name="connsiteX3" fmla="*/ 3505200 w 3638550"/>
              <a:gd name="connsiteY3" fmla="*/ 0 h 3362325"/>
              <a:gd name="connsiteX4" fmla="*/ 0 w 3638550"/>
              <a:gd name="connsiteY4" fmla="*/ 0 h 3362325"/>
              <a:gd name="connsiteX5" fmla="*/ 0 w 3638550"/>
              <a:gd name="connsiteY5" fmla="*/ 3362325 h 3362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38550" h="3362325">
                <a:moveTo>
                  <a:pt x="0" y="3362325"/>
                </a:moveTo>
                <a:lnTo>
                  <a:pt x="3638550" y="3352800"/>
                </a:lnTo>
                <a:lnTo>
                  <a:pt x="3638550" y="123825"/>
                </a:lnTo>
                <a:lnTo>
                  <a:pt x="3505200" y="0"/>
                </a:lnTo>
                <a:lnTo>
                  <a:pt x="0" y="0"/>
                </a:lnTo>
                <a:lnTo>
                  <a:pt x="0" y="3362325"/>
                </a:lnTo>
                <a:close/>
              </a:path>
            </a:pathLst>
          </a:custGeom>
          <a:solidFill>
            <a:srgbClr val="C00000">
              <a:alpha val="70000"/>
            </a:srgbClr>
          </a:solidFill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699599" y="9849507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COP &gt; 5.078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419715" y="9870496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COP &gt; 5.078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3403943" y="9870496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COP &gt; 5.078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7595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18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Bong Seong Oh</dc:creator>
  <cp:lastModifiedBy>Bong Seong Oh</cp:lastModifiedBy>
  <cp:revision>3</cp:revision>
  <dcterms:created xsi:type="dcterms:W3CDTF">2022-11-21T19:40:57Z</dcterms:created>
  <dcterms:modified xsi:type="dcterms:W3CDTF">2022-11-21T20:15:12Z</dcterms:modified>
</cp:coreProperties>
</file>