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11F6E0-E00C-4B50-BC8C-906AB4D76452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75C27A09-5EB4-455F-BA25-ABA8A90EFFF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Single Page Applications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Knockout.JS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tools/libraries will we 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Knockout.JS</a:t>
            </a:r>
            <a:endParaRPr lang="en-US" sz="3200" dirty="0"/>
          </a:p>
          <a:p>
            <a:pPr lvl="0"/>
            <a:r>
              <a:rPr lang="en-US" sz="3200" dirty="0"/>
              <a:t>Web Server... windows/</a:t>
            </a:r>
            <a:r>
              <a:rPr lang="en-US" sz="3200" dirty="0" err="1"/>
              <a:t>linux</a:t>
            </a:r>
            <a:r>
              <a:rPr lang="en-US" sz="3200" dirty="0"/>
              <a:t>/whatever</a:t>
            </a:r>
          </a:p>
          <a:p>
            <a:pPr lvl="0"/>
            <a:r>
              <a:rPr lang="en-US" sz="3200" dirty="0"/>
              <a:t>API Provider… ASP.NET </a:t>
            </a:r>
            <a:r>
              <a:rPr lang="en-US" sz="3200" dirty="0" err="1"/>
              <a:t>WebAPI</a:t>
            </a:r>
            <a:r>
              <a:rPr lang="en-US" sz="3200" dirty="0"/>
              <a:t> or Nancy</a:t>
            </a:r>
          </a:p>
          <a:p>
            <a:pPr lvl="0"/>
            <a:r>
              <a:rPr lang="en-US" sz="3200" dirty="0" err="1"/>
              <a:t>jQuery</a:t>
            </a:r>
            <a:r>
              <a:rPr lang="en-US" sz="3200" dirty="0"/>
              <a:t> &amp; </a:t>
            </a:r>
            <a:r>
              <a:rPr lang="en-US" sz="3200" dirty="0" err="1"/>
              <a:t>jQuery</a:t>
            </a:r>
            <a:r>
              <a:rPr lang="en-US" sz="3200" dirty="0"/>
              <a:t> UI</a:t>
            </a:r>
          </a:p>
          <a:p>
            <a:pPr lvl="0"/>
            <a:r>
              <a:rPr lang="en-US" sz="3200" dirty="0"/>
              <a:t>Twitter Bootstrap</a:t>
            </a:r>
          </a:p>
          <a:p>
            <a:pPr lvl="0"/>
            <a:r>
              <a:rPr lang="en-US" sz="3200" dirty="0" err="1"/>
              <a:t>Toastr</a:t>
            </a:r>
            <a:endParaRPr lang="en-US" sz="3200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8194" name="Picture 2" descr="Z:\bsommardahl\Downloads\SPA Presentation\catalog tools im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02844"/>
            <a:ext cx="3429000" cy="28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8600"/>
          </a:xfrm>
        </p:spPr>
        <p:txBody>
          <a:bodyPr>
            <a:normAutofit lnSpcReduction="10000"/>
          </a:bodyPr>
          <a:lstStyle/>
          <a:p>
            <a:pPr marL="525780" lvl="0" indent="-457200">
              <a:buFont typeface="+mj-lt"/>
              <a:buAutoNum type="arabicPeriod"/>
            </a:pPr>
            <a:r>
              <a:rPr lang="en-US" dirty="0"/>
              <a:t>Simple page, no login, </a:t>
            </a:r>
            <a:r>
              <a:rPr lang="en-US" dirty="0" smtClean="0"/>
              <a:t>get products from server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stats and formulas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buying and </a:t>
            </a:r>
            <a:r>
              <a:rPr lang="en-US" dirty="0" smtClean="0"/>
              <a:t>selling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constraint on </a:t>
            </a:r>
            <a:r>
              <a:rPr lang="en-US" dirty="0" smtClean="0"/>
              <a:t>buying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constraint on </a:t>
            </a:r>
            <a:r>
              <a:rPr lang="en-US" dirty="0" smtClean="0"/>
              <a:t>selling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edit, </a:t>
            </a:r>
            <a:r>
              <a:rPr lang="en-US" dirty="0" smtClean="0"/>
              <a:t>stats change after edit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delete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constraint on </a:t>
            </a:r>
            <a:r>
              <a:rPr lang="en-US" dirty="0" smtClean="0"/>
              <a:t>delete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login and separate content</a:t>
            </a:r>
            <a:endParaRPr lang="en-US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Full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en-US" dirty="0" smtClean="0"/>
              <a:t>Moved view models </a:t>
            </a:r>
            <a:r>
              <a:rPr lang="en-US" dirty="0"/>
              <a:t>to folder</a:t>
            </a:r>
          </a:p>
        </p:txBody>
      </p:sp>
      <p:pic>
        <p:nvPicPr>
          <p:cNvPr id="7170" name="Picture 2" descr="Z:\bsommardahl\Downloads\SPA Presentation\Matrix in CM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827282" cy="44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Byron </a:t>
            </a:r>
            <a:r>
              <a:rPr lang="en-US" dirty="0" err="1" smtClean="0"/>
              <a:t>Sommardahl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Santa Ana, Francisco </a:t>
            </a:r>
            <a:r>
              <a:rPr lang="en-US" sz="2800" dirty="0" err="1" smtClean="0"/>
              <a:t>Morazan</a:t>
            </a:r>
            <a:endParaRPr lang="en-US" sz="2800" dirty="0" smtClean="0"/>
          </a:p>
          <a:p>
            <a:r>
              <a:rPr lang="en-US" sz="2800" dirty="0" smtClean="0"/>
              <a:t>http://acklenavenue.com</a:t>
            </a:r>
          </a:p>
          <a:p>
            <a:r>
              <a:rPr lang="en-US" sz="2800" dirty="0" smtClean="0"/>
              <a:t>Twitter: @</a:t>
            </a:r>
            <a:r>
              <a:rPr lang="en-US" sz="2800" dirty="0" err="1" smtClean="0"/>
              <a:t>sommardahl</a:t>
            </a:r>
            <a:endParaRPr lang="en-US" sz="2800" dirty="0" smtClean="0"/>
          </a:p>
          <a:p>
            <a:r>
              <a:rPr lang="en-US" sz="2800" dirty="0" smtClean="0"/>
              <a:t>Email: byron@acklenavenue.com</a:t>
            </a:r>
            <a:endParaRPr lang="en-US" sz="2800" dirty="0"/>
          </a:p>
        </p:txBody>
      </p:sp>
      <p:pic>
        <p:nvPicPr>
          <p:cNvPr id="6146" name="Picture 2" descr="Z:\bsommardahl\Downloads\SPA Presentation\somm 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42" y="3886200"/>
            <a:ext cx="4152857" cy="276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Z:\bsommardahl\Downloads\SPA Presentation\acklen_avenu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2781822" cy="278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838200"/>
            <a:ext cx="2743199" cy="8002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 the Code!</a:t>
            </a:r>
            <a:endParaRPr lang="en-US" dirty="0" smtClean="0"/>
          </a:p>
          <a:p>
            <a:pPr algn="ctr"/>
            <a:r>
              <a:rPr lang="en-US" dirty="0" smtClean="0"/>
              <a:t>github.com/</a:t>
            </a:r>
            <a:r>
              <a:rPr lang="en-US" dirty="0" err="1" smtClean="0"/>
              <a:t>bsommardahl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bsommardahl\Downloads\SPA Presentation\cafeelgrin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02324"/>
            <a:ext cx="3359566" cy="59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6229557" cy="443243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Software </a:t>
            </a:r>
            <a:r>
              <a:rPr lang="en-US" sz="2400" dirty="0"/>
              <a:t>Engineer for 15+ </a:t>
            </a:r>
            <a:r>
              <a:rPr lang="en-US" sz="2400" dirty="0" smtClean="0"/>
              <a:t>years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Senior Architect at </a:t>
            </a:r>
            <a:r>
              <a:rPr lang="en-US" sz="2400" dirty="0" err="1"/>
              <a:t>Acklen</a:t>
            </a:r>
            <a:r>
              <a:rPr lang="en-US" sz="2400" dirty="0"/>
              <a:t> </a:t>
            </a:r>
            <a:r>
              <a:rPr lang="en-US" sz="2400" dirty="0" smtClean="0"/>
              <a:t>Avenue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 smtClean="0"/>
              <a:t>I love </a:t>
            </a:r>
            <a:r>
              <a:rPr lang="en-US" sz="2400" dirty="0"/>
              <a:t>software development</a:t>
            </a:r>
            <a:r>
              <a:rPr lang="en-US" sz="2400" dirty="0" smtClean="0"/>
              <a:t>!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Married to Pamela, live in Santa </a:t>
            </a:r>
            <a:r>
              <a:rPr lang="en-US" sz="2400" dirty="0" smtClean="0"/>
              <a:t>Ana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 smtClean="0"/>
              <a:t>Owner of Café </a:t>
            </a:r>
            <a:r>
              <a:rPr lang="en-US" sz="2400" dirty="0"/>
              <a:t>El Gringo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30" name="Picture 6" descr="Z:\bsommardahl\Downloads\SPA Presentation\fanatismo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71311"/>
            <a:ext cx="4528662" cy="28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:\bsommardahl\Downloads\SPA Presentation\commodore-6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962400"/>
            <a:ext cx="316088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bsommardahl\Downloads\SPA Presentation\acklen_avenu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bsommardahl\Downloads\SPA Presentation\somm 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06512"/>
            <a:ext cx="3385662" cy="22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Who am I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44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finished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application that keeps track of the buying and selling of products.</a:t>
            </a:r>
            <a:endParaRPr lang="en-US" sz="2800" dirty="0"/>
          </a:p>
        </p:txBody>
      </p:sp>
      <p:pic>
        <p:nvPicPr>
          <p:cNvPr id="11266" name="Picture 2" descr="Z:\bsommardahl\Downloads\SPA Presentation\Screen Shot 2012-08-07 at 2.24.37 P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52846"/>
            <a:ext cx="6734992" cy="381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JavaScript 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It </a:t>
            </a:r>
            <a:r>
              <a:rPr lang="en-US" sz="4000" dirty="0"/>
              <a:t>is in every browser.</a:t>
            </a:r>
          </a:p>
          <a:p>
            <a:pPr lvl="0"/>
            <a:r>
              <a:rPr lang="en-US" sz="4000" dirty="0"/>
              <a:t>It runs on every screen.</a:t>
            </a:r>
          </a:p>
          <a:p>
            <a:pPr lvl="0"/>
            <a:r>
              <a:rPr lang="en-US" sz="4000" dirty="0"/>
              <a:t>It is a powerful language.</a:t>
            </a:r>
          </a:p>
          <a:p>
            <a:pPr lvl="0"/>
            <a:r>
              <a:rPr lang="en-US" sz="4000" dirty="0"/>
              <a:t>It is the future.</a:t>
            </a:r>
          </a:p>
          <a:p>
            <a:pPr lvl="0"/>
            <a:r>
              <a:rPr lang="en-US" sz="4000" dirty="0"/>
              <a:t>It is fun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2050" name="Picture 2" descr="Z:\bsommardahl\Downloads\SPA Presentation\best-javascrip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3171825" cy="25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I want a framework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Quality</a:t>
            </a:r>
            <a:endParaRPr lang="en-US" sz="4000" dirty="0"/>
          </a:p>
          <a:p>
            <a:pPr lvl="1"/>
            <a:r>
              <a:rPr lang="en-US" sz="3200" dirty="0"/>
              <a:t>Cleanliness</a:t>
            </a:r>
          </a:p>
          <a:p>
            <a:pPr lvl="1"/>
            <a:r>
              <a:rPr lang="en-US" sz="3200" dirty="0"/>
              <a:t>Maintainability</a:t>
            </a:r>
          </a:p>
          <a:p>
            <a:pPr lvl="0"/>
            <a:r>
              <a:rPr lang="en-US" sz="4000" dirty="0"/>
              <a:t>Re-use</a:t>
            </a:r>
          </a:p>
          <a:p>
            <a:pPr lvl="0"/>
            <a:r>
              <a:rPr lang="en-US" sz="4000" dirty="0"/>
              <a:t>Team-Friendly</a:t>
            </a:r>
          </a:p>
          <a:p>
            <a:endParaRPr lang="en-US" sz="4000" dirty="0"/>
          </a:p>
        </p:txBody>
      </p:sp>
      <p:pic>
        <p:nvPicPr>
          <p:cNvPr id="3074" name="Picture 2" descr="Z:\bsommardahl\Downloads\SPA Presentation\quality-se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60107"/>
            <a:ext cx="3654425" cy="371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I choose Knockout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MVVM </a:t>
            </a:r>
            <a:r>
              <a:rPr lang="en-US" sz="2800" dirty="0"/>
              <a:t>(makes sense for a </a:t>
            </a:r>
            <a:r>
              <a:rPr lang="en-US" sz="2800" dirty="0" err="1"/>
              <a:t>stateful</a:t>
            </a:r>
            <a:r>
              <a:rPr lang="en-US" sz="2800" dirty="0"/>
              <a:t> browser)</a:t>
            </a:r>
            <a:endParaRPr lang="en-US" sz="3600" dirty="0"/>
          </a:p>
          <a:p>
            <a:pPr lvl="0"/>
            <a:r>
              <a:rPr lang="en-US" sz="3600" dirty="0"/>
              <a:t>Documentation</a:t>
            </a:r>
          </a:p>
          <a:p>
            <a:pPr lvl="0"/>
            <a:r>
              <a:rPr lang="en-US" sz="3600" dirty="0"/>
              <a:t>Community Support</a:t>
            </a:r>
          </a:p>
          <a:p>
            <a:pPr lvl="0"/>
            <a:r>
              <a:rPr lang="en-US" sz="3600" dirty="0"/>
              <a:t>Endorsed by </a:t>
            </a:r>
            <a:r>
              <a:rPr lang="en-US" sz="3600" dirty="0" smtClean="0"/>
              <a:t>Microsoft</a:t>
            </a:r>
            <a:endParaRPr lang="en-US" sz="3600" dirty="0"/>
          </a:p>
        </p:txBody>
      </p:sp>
      <p:pic>
        <p:nvPicPr>
          <p:cNvPr id="4098" name="Picture 2" descr="Z:\bsommardahl\Downloads\SPA Presentation\thumbs_up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12" y="3810000"/>
            <a:ext cx="3080926" cy="28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Not </a:t>
            </a:r>
            <a:r>
              <a:rPr lang="en-US" sz="3200" dirty="0"/>
              <a:t>a “web service”.</a:t>
            </a:r>
          </a:p>
          <a:p>
            <a:pPr lvl="0"/>
            <a:r>
              <a:rPr lang="en-US" sz="3200" dirty="0"/>
              <a:t>Not “WCF”.</a:t>
            </a:r>
          </a:p>
          <a:p>
            <a:pPr lvl="0"/>
            <a:r>
              <a:rPr lang="en-US" sz="3200" dirty="0"/>
              <a:t>Provide server functionality to client.</a:t>
            </a:r>
          </a:p>
          <a:p>
            <a:pPr lvl="0"/>
            <a:r>
              <a:rPr lang="en-US" sz="3200" dirty="0"/>
              <a:t>With JSON, it’s lightweight</a:t>
            </a:r>
          </a:p>
          <a:p>
            <a:pPr lvl="0"/>
            <a:r>
              <a:rPr lang="en-US" sz="3200" dirty="0"/>
              <a:t>Can call it directly from </a:t>
            </a:r>
            <a:r>
              <a:rPr lang="en-US" sz="3200" dirty="0" err="1"/>
              <a:t>jQuery.ajax</a:t>
            </a:r>
            <a:r>
              <a:rPr lang="en-US" sz="3200" dirty="0"/>
              <a:t>().</a:t>
            </a:r>
          </a:p>
          <a:p>
            <a:endParaRPr lang="en-US" dirty="0"/>
          </a:p>
        </p:txBody>
      </p:sp>
      <p:pic>
        <p:nvPicPr>
          <p:cNvPr id="5122" name="Picture 2" descr="Z:\bsommardahl\Downloads\SPA Presentation\api_web_servi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56" y="4572000"/>
            <a:ext cx="2917094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A </a:t>
            </a:r>
            <a:r>
              <a:rPr lang="en-US" sz="3600" dirty="0"/>
              <a:t>Full-Featured Website</a:t>
            </a:r>
          </a:p>
          <a:p>
            <a:pPr lvl="0"/>
            <a:r>
              <a:rPr lang="en-US" sz="3600" dirty="0"/>
              <a:t>A Rich User </a:t>
            </a:r>
            <a:r>
              <a:rPr lang="en-US" sz="3600" dirty="0" smtClean="0"/>
              <a:t>Experience</a:t>
            </a:r>
          </a:p>
          <a:p>
            <a:pPr lvl="0"/>
            <a:r>
              <a:rPr lang="en-US" sz="3600" dirty="0" smtClean="0"/>
              <a:t>Works like a desktop application</a:t>
            </a:r>
            <a:endParaRPr lang="en-US" sz="3600" dirty="0"/>
          </a:p>
          <a:p>
            <a:pPr lvl="0"/>
            <a:r>
              <a:rPr lang="en-US" sz="3600" dirty="0"/>
              <a:t>One </a:t>
            </a:r>
            <a:r>
              <a:rPr lang="en-US" sz="3600" dirty="0" smtClean="0"/>
              <a:t>single </a:t>
            </a:r>
            <a:r>
              <a:rPr lang="en-US" sz="3600" dirty="0"/>
              <a:t>html page (entry point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242" name="Picture 2" descr="Z:\bsommardahl\Downloads\SPA Presentation\Deskt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13593"/>
            <a:ext cx="2867025" cy="23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SPA’s 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Reduce </a:t>
            </a:r>
            <a:r>
              <a:rPr lang="en-US" sz="3600" dirty="0"/>
              <a:t>waste</a:t>
            </a:r>
          </a:p>
          <a:p>
            <a:pPr lvl="0"/>
            <a:r>
              <a:rPr lang="en-US" sz="3600" dirty="0"/>
              <a:t>Improve user experience</a:t>
            </a:r>
          </a:p>
          <a:p>
            <a:pPr lvl="0"/>
            <a:r>
              <a:rPr lang="en-US" sz="3600" dirty="0"/>
              <a:t>Re-use</a:t>
            </a:r>
          </a:p>
          <a:p>
            <a:pPr lvl="0"/>
            <a:r>
              <a:rPr lang="en-US" sz="3600" dirty="0"/>
              <a:t>More fun to </a:t>
            </a:r>
            <a:r>
              <a:rPr lang="en-US" sz="3600" dirty="0" smtClean="0"/>
              <a:t>code</a:t>
            </a:r>
            <a:endParaRPr lang="en-US" sz="3600" dirty="0"/>
          </a:p>
        </p:txBody>
      </p:sp>
      <p:pic>
        <p:nvPicPr>
          <p:cNvPr id="9218" name="Picture 2" descr="Z:\bsommardahl\Downloads\SPA Presentation\happyus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08" y="4038600"/>
            <a:ext cx="3898641" cy="25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73</TotalTime>
  <Words>290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Single Page Applications</vt:lpstr>
      <vt:lpstr>Who am I?</vt:lpstr>
      <vt:lpstr>The finished product</vt:lpstr>
      <vt:lpstr>Why is JavaScript important?</vt:lpstr>
      <vt:lpstr>Why should I want a framework?</vt:lpstr>
      <vt:lpstr>Why should I choose Knockout?</vt:lpstr>
      <vt:lpstr>What is an API?</vt:lpstr>
      <vt:lpstr>What is a SPA?</vt:lpstr>
      <vt:lpstr>Why are SPA’s important?</vt:lpstr>
      <vt:lpstr>What tools/libraries will we use?</vt:lpstr>
      <vt:lpstr>Show me the code!</vt:lpstr>
      <vt:lpstr>Byron Sommardahl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byron@sommardahl.com</dc:creator>
  <cp:lastModifiedBy>byron@sommardahl.com</cp:lastModifiedBy>
  <cp:revision>12</cp:revision>
  <dcterms:created xsi:type="dcterms:W3CDTF">2012-10-24T17:17:01Z</dcterms:created>
  <dcterms:modified xsi:type="dcterms:W3CDTF">2012-10-24T18:30:46Z</dcterms:modified>
</cp:coreProperties>
</file>