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8" r:id="rId5"/>
    <p:sldId id="258" r:id="rId6"/>
    <p:sldId id="260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3AAF70-B391-4656-995C-3952F429EB95}" v="5" dt="2023-02-17T18:21:15.813"/>
    <p1510:client id="{4EB10599-1FF0-18C3-103C-8B3152AF6749}" v="94" dt="2023-02-15T18:27:15.698"/>
    <p1510:client id="{8238C454-485F-3870-06DE-48C946E656BA}" v="40" dt="2023-02-17T19:06:01.388"/>
    <p1510:client id="{97CE20EA-D357-3E25-76BB-DCB2761CB4E8}" v="36" dt="2023-02-17T20:11:51.587"/>
    <p1510:client id="{9D2B2C73-0BF9-317F-CA9E-17D8A25244DA}" v="54" dt="2023-02-17T18:35:01.647"/>
    <p1510:client id="{CC8403F0-C92E-4969-8841-ABC28A2778D8}" v="188" dt="2023-02-14T20:26:33.688"/>
    <p1510:client id="{E002FE59-6421-0EB8-75FF-0FD82C7EC168}" v="87" dt="2023-02-17T20:09:15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D86015-A564-4D02-8E76-8F64244E7731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1B9B2C0-2267-42F6-A9AD-5B08F6BD6441}">
      <dgm:prSet/>
      <dgm:spPr/>
      <dgm:t>
        <a:bodyPr/>
        <a:lstStyle/>
        <a:p>
          <a:r>
            <a:rPr lang="en-US"/>
            <a:t>Consider keyboard navigation: Make sure that all website functionality can be accessed via keyboard only. </a:t>
          </a:r>
        </a:p>
      </dgm:t>
    </dgm:pt>
    <dgm:pt modelId="{9C7A8243-99BC-4884-A036-E33EA248761F}" type="parTrans" cxnId="{9C12ACEE-5F02-4CD7-B657-CAD6A521CAF1}">
      <dgm:prSet/>
      <dgm:spPr/>
      <dgm:t>
        <a:bodyPr/>
        <a:lstStyle/>
        <a:p>
          <a:endParaRPr lang="en-US"/>
        </a:p>
      </dgm:t>
    </dgm:pt>
    <dgm:pt modelId="{3ED80EF9-7447-44FA-8EAD-A32EB0C5CD62}" type="sibTrans" cxnId="{9C12ACEE-5F02-4CD7-B657-CAD6A521CAF1}">
      <dgm:prSet/>
      <dgm:spPr/>
      <dgm:t>
        <a:bodyPr/>
        <a:lstStyle/>
        <a:p>
          <a:endParaRPr lang="en-US"/>
        </a:p>
      </dgm:t>
    </dgm:pt>
    <dgm:pt modelId="{12584727-DE5A-45F1-B163-94E7388D2291}">
      <dgm:prSet/>
      <dgm:spPr/>
      <dgm:t>
        <a:bodyPr/>
        <a:lstStyle/>
        <a:p>
          <a:r>
            <a:rPr lang="en-US"/>
            <a:t>This is important for people with mobility impairments who may not be able to use a mouse.</a:t>
          </a:r>
        </a:p>
      </dgm:t>
    </dgm:pt>
    <dgm:pt modelId="{FC250595-EAF7-419A-89CA-14B8552CB56F}" type="parTrans" cxnId="{B967A847-EFD1-4C85-8EBC-FEFEBE664D2A}">
      <dgm:prSet/>
      <dgm:spPr/>
      <dgm:t>
        <a:bodyPr/>
        <a:lstStyle/>
        <a:p>
          <a:endParaRPr lang="en-US"/>
        </a:p>
      </dgm:t>
    </dgm:pt>
    <dgm:pt modelId="{E3F1FACB-A7C4-4C7F-B574-B94994E57F7A}" type="sibTrans" cxnId="{B967A847-EFD1-4C85-8EBC-FEFEBE664D2A}">
      <dgm:prSet/>
      <dgm:spPr/>
      <dgm:t>
        <a:bodyPr/>
        <a:lstStyle/>
        <a:p>
          <a:endParaRPr lang="en-US"/>
        </a:p>
      </dgm:t>
    </dgm:pt>
    <dgm:pt modelId="{DF780E4F-1D66-4A77-AFE3-1E16D333E677}" type="pres">
      <dgm:prSet presAssocID="{CDD86015-A564-4D02-8E76-8F64244E7731}" presName="linear" presStyleCnt="0">
        <dgm:presLayoutVars>
          <dgm:animLvl val="lvl"/>
          <dgm:resizeHandles val="exact"/>
        </dgm:presLayoutVars>
      </dgm:prSet>
      <dgm:spPr/>
    </dgm:pt>
    <dgm:pt modelId="{24A40099-86E3-439B-8661-C9276F9C540C}" type="pres">
      <dgm:prSet presAssocID="{21B9B2C0-2267-42F6-A9AD-5B08F6BD644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6F7007F-9084-46D2-A476-0349545FB14F}" type="pres">
      <dgm:prSet presAssocID="{3ED80EF9-7447-44FA-8EAD-A32EB0C5CD62}" presName="spacer" presStyleCnt="0"/>
      <dgm:spPr/>
    </dgm:pt>
    <dgm:pt modelId="{E517713D-B09D-4B50-955B-00054B2CBD7B}" type="pres">
      <dgm:prSet presAssocID="{12584727-DE5A-45F1-B163-94E7388D229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967A847-EFD1-4C85-8EBC-FEFEBE664D2A}" srcId="{CDD86015-A564-4D02-8E76-8F64244E7731}" destId="{12584727-DE5A-45F1-B163-94E7388D2291}" srcOrd="1" destOrd="0" parTransId="{FC250595-EAF7-419A-89CA-14B8552CB56F}" sibTransId="{E3F1FACB-A7C4-4C7F-B574-B94994E57F7A}"/>
    <dgm:cxn modelId="{C5450F72-AC4E-4B52-B75D-A16F4374DE04}" type="presOf" srcId="{12584727-DE5A-45F1-B163-94E7388D2291}" destId="{E517713D-B09D-4B50-955B-00054B2CBD7B}" srcOrd="0" destOrd="0" presId="urn:microsoft.com/office/officeart/2005/8/layout/vList2"/>
    <dgm:cxn modelId="{9C12ACEE-5F02-4CD7-B657-CAD6A521CAF1}" srcId="{CDD86015-A564-4D02-8E76-8F64244E7731}" destId="{21B9B2C0-2267-42F6-A9AD-5B08F6BD6441}" srcOrd="0" destOrd="0" parTransId="{9C7A8243-99BC-4884-A036-E33EA248761F}" sibTransId="{3ED80EF9-7447-44FA-8EAD-A32EB0C5CD62}"/>
    <dgm:cxn modelId="{C7E58DEF-FC78-41EA-9A0B-2C75DD87EC11}" type="presOf" srcId="{CDD86015-A564-4D02-8E76-8F64244E7731}" destId="{DF780E4F-1D66-4A77-AFE3-1E16D333E677}" srcOrd="0" destOrd="0" presId="urn:microsoft.com/office/officeart/2005/8/layout/vList2"/>
    <dgm:cxn modelId="{B42477F8-35F7-4170-9AB1-6A0A69D58E1B}" type="presOf" srcId="{21B9B2C0-2267-42F6-A9AD-5B08F6BD6441}" destId="{24A40099-86E3-439B-8661-C9276F9C540C}" srcOrd="0" destOrd="0" presId="urn:microsoft.com/office/officeart/2005/8/layout/vList2"/>
    <dgm:cxn modelId="{18773D30-7722-4B88-AEB4-B389259BDC0A}" type="presParOf" srcId="{DF780E4F-1D66-4A77-AFE3-1E16D333E677}" destId="{24A40099-86E3-439B-8661-C9276F9C540C}" srcOrd="0" destOrd="0" presId="urn:microsoft.com/office/officeart/2005/8/layout/vList2"/>
    <dgm:cxn modelId="{047B9FB8-B1C8-4DBF-BB62-161BD04C8F3F}" type="presParOf" srcId="{DF780E4F-1D66-4A77-AFE3-1E16D333E677}" destId="{B6F7007F-9084-46D2-A476-0349545FB14F}" srcOrd="1" destOrd="0" presId="urn:microsoft.com/office/officeart/2005/8/layout/vList2"/>
    <dgm:cxn modelId="{31DB19D7-4811-4405-BBB3-9313F2A3F6BF}" type="presParOf" srcId="{DF780E4F-1D66-4A77-AFE3-1E16D333E677}" destId="{E517713D-B09D-4B50-955B-00054B2CBD7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D86015-A564-4D02-8E76-8F64244E7731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1B9B2C0-2267-42F6-A9AD-5B08F6BD6441}">
      <dgm:prSet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</a:t>
          </a:r>
          <a:r>
            <a:rPr lang="en-US"/>
            <a:t>Provide transcripts for videos: If </a:t>
          </a:r>
          <a:r>
            <a:rPr lang="en-US">
              <a:latin typeface="Calibri Light" panose="020F0302020204030204"/>
            </a:rPr>
            <a:t>our website</a:t>
          </a:r>
          <a:r>
            <a:rPr lang="en-US"/>
            <a:t> includes videos, provide transcripts for them</a:t>
          </a:r>
          <a:r>
            <a:rPr lang="en-US">
              <a:latin typeface="Calibri Light" panose="020F0302020204030204"/>
            </a:rPr>
            <a:t>. </a:t>
          </a:r>
          <a:endParaRPr lang="en-US"/>
        </a:p>
      </dgm:t>
    </dgm:pt>
    <dgm:pt modelId="{9C7A8243-99BC-4884-A036-E33EA248761F}" type="parTrans" cxnId="{9C12ACEE-5F02-4CD7-B657-CAD6A521CAF1}">
      <dgm:prSet/>
      <dgm:spPr/>
      <dgm:t>
        <a:bodyPr/>
        <a:lstStyle/>
        <a:p>
          <a:endParaRPr lang="en-US"/>
        </a:p>
      </dgm:t>
    </dgm:pt>
    <dgm:pt modelId="{3ED80EF9-7447-44FA-8EAD-A32EB0C5CD62}" type="sibTrans" cxnId="{9C12ACEE-5F02-4CD7-B657-CAD6A521CAF1}">
      <dgm:prSet/>
      <dgm:spPr/>
      <dgm:t>
        <a:bodyPr/>
        <a:lstStyle/>
        <a:p>
          <a:endParaRPr lang="en-US"/>
        </a:p>
      </dgm:t>
    </dgm:pt>
    <dgm:pt modelId="{12584727-DE5A-45F1-B163-94E7388D2291}">
      <dgm:prSet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Critical for</a:t>
          </a:r>
          <a:r>
            <a:rPr lang="en-US"/>
            <a:t> people who are deaf or hard of hearing</a:t>
          </a:r>
        </a:p>
      </dgm:t>
    </dgm:pt>
    <dgm:pt modelId="{FC250595-EAF7-419A-89CA-14B8552CB56F}" type="parTrans" cxnId="{B967A847-EFD1-4C85-8EBC-FEFEBE664D2A}">
      <dgm:prSet/>
      <dgm:spPr/>
      <dgm:t>
        <a:bodyPr/>
        <a:lstStyle/>
        <a:p>
          <a:endParaRPr lang="en-US"/>
        </a:p>
      </dgm:t>
    </dgm:pt>
    <dgm:pt modelId="{E3F1FACB-A7C4-4C7F-B574-B94994E57F7A}" type="sibTrans" cxnId="{B967A847-EFD1-4C85-8EBC-FEFEBE664D2A}">
      <dgm:prSet/>
      <dgm:spPr/>
      <dgm:t>
        <a:bodyPr/>
        <a:lstStyle/>
        <a:p>
          <a:endParaRPr lang="en-US"/>
        </a:p>
      </dgm:t>
    </dgm:pt>
    <dgm:pt modelId="{DF780E4F-1D66-4A77-AFE3-1E16D333E677}" type="pres">
      <dgm:prSet presAssocID="{CDD86015-A564-4D02-8E76-8F64244E7731}" presName="linear" presStyleCnt="0">
        <dgm:presLayoutVars>
          <dgm:animLvl val="lvl"/>
          <dgm:resizeHandles val="exact"/>
        </dgm:presLayoutVars>
      </dgm:prSet>
      <dgm:spPr/>
    </dgm:pt>
    <dgm:pt modelId="{24A40099-86E3-439B-8661-C9276F9C540C}" type="pres">
      <dgm:prSet presAssocID="{21B9B2C0-2267-42F6-A9AD-5B08F6BD644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6F7007F-9084-46D2-A476-0349545FB14F}" type="pres">
      <dgm:prSet presAssocID="{3ED80EF9-7447-44FA-8EAD-A32EB0C5CD62}" presName="spacer" presStyleCnt="0"/>
      <dgm:spPr/>
    </dgm:pt>
    <dgm:pt modelId="{E517713D-B09D-4B50-955B-00054B2CBD7B}" type="pres">
      <dgm:prSet presAssocID="{12584727-DE5A-45F1-B163-94E7388D229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967A847-EFD1-4C85-8EBC-FEFEBE664D2A}" srcId="{CDD86015-A564-4D02-8E76-8F64244E7731}" destId="{12584727-DE5A-45F1-B163-94E7388D2291}" srcOrd="1" destOrd="0" parTransId="{FC250595-EAF7-419A-89CA-14B8552CB56F}" sibTransId="{E3F1FACB-A7C4-4C7F-B574-B94994E57F7A}"/>
    <dgm:cxn modelId="{6D3E3058-2F21-4B87-9876-E3726C0FF373}" type="presOf" srcId="{21B9B2C0-2267-42F6-A9AD-5B08F6BD6441}" destId="{24A40099-86E3-439B-8661-C9276F9C540C}" srcOrd="0" destOrd="0" presId="urn:microsoft.com/office/officeart/2005/8/layout/vList2"/>
    <dgm:cxn modelId="{83749293-488E-4CDE-A218-20F5D0FDAE08}" type="presOf" srcId="{12584727-DE5A-45F1-B163-94E7388D2291}" destId="{E517713D-B09D-4B50-955B-00054B2CBD7B}" srcOrd="0" destOrd="0" presId="urn:microsoft.com/office/officeart/2005/8/layout/vList2"/>
    <dgm:cxn modelId="{9C12ACEE-5F02-4CD7-B657-CAD6A521CAF1}" srcId="{CDD86015-A564-4D02-8E76-8F64244E7731}" destId="{21B9B2C0-2267-42F6-A9AD-5B08F6BD6441}" srcOrd="0" destOrd="0" parTransId="{9C7A8243-99BC-4884-A036-E33EA248761F}" sibTransId="{3ED80EF9-7447-44FA-8EAD-A32EB0C5CD62}"/>
    <dgm:cxn modelId="{C7E58DEF-FC78-41EA-9A0B-2C75DD87EC11}" type="presOf" srcId="{CDD86015-A564-4D02-8E76-8F64244E7731}" destId="{DF780E4F-1D66-4A77-AFE3-1E16D333E677}" srcOrd="0" destOrd="0" presId="urn:microsoft.com/office/officeart/2005/8/layout/vList2"/>
    <dgm:cxn modelId="{21313E81-7936-49EC-8DF5-B932F721AD62}" type="presParOf" srcId="{DF780E4F-1D66-4A77-AFE3-1E16D333E677}" destId="{24A40099-86E3-439B-8661-C9276F9C540C}" srcOrd="0" destOrd="0" presId="urn:microsoft.com/office/officeart/2005/8/layout/vList2"/>
    <dgm:cxn modelId="{BFBFAEBE-18A3-4FAB-850F-C6C1F25AEB53}" type="presParOf" srcId="{DF780E4F-1D66-4A77-AFE3-1E16D333E677}" destId="{B6F7007F-9084-46D2-A476-0349545FB14F}" srcOrd="1" destOrd="0" presId="urn:microsoft.com/office/officeart/2005/8/layout/vList2"/>
    <dgm:cxn modelId="{64B1C1E9-A568-4EF9-B55A-E868BAA64098}" type="presParOf" srcId="{DF780E4F-1D66-4A77-AFE3-1E16D333E677}" destId="{E517713D-B09D-4B50-955B-00054B2CBD7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D86015-A564-4D02-8E76-8F64244E7731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1B9B2C0-2267-42F6-A9AD-5B08F6BD6441}">
      <dgm:prSet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Autofill feature for writing in data about your dog/dogs and etc.</a:t>
          </a:r>
          <a:endParaRPr lang="en-US"/>
        </a:p>
      </dgm:t>
    </dgm:pt>
    <dgm:pt modelId="{9C7A8243-99BC-4884-A036-E33EA248761F}" type="parTrans" cxnId="{9C12ACEE-5F02-4CD7-B657-CAD6A521CAF1}">
      <dgm:prSet/>
      <dgm:spPr/>
      <dgm:t>
        <a:bodyPr/>
        <a:lstStyle/>
        <a:p>
          <a:endParaRPr lang="en-US"/>
        </a:p>
      </dgm:t>
    </dgm:pt>
    <dgm:pt modelId="{3ED80EF9-7447-44FA-8EAD-A32EB0C5CD62}" type="sibTrans" cxnId="{9C12ACEE-5F02-4CD7-B657-CAD6A521CAF1}">
      <dgm:prSet/>
      <dgm:spPr/>
      <dgm:t>
        <a:bodyPr/>
        <a:lstStyle/>
        <a:p>
          <a:endParaRPr lang="en-US"/>
        </a:p>
      </dgm:t>
    </dgm:pt>
    <dgm:pt modelId="{12584727-DE5A-45F1-B163-94E7388D2291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This will increase better search results when calling to the database and can </a:t>
          </a:r>
          <a:r>
            <a:rPr lang="en-US"/>
            <a:t>increase </a:t>
          </a:r>
          <a:r>
            <a:rPr lang="en-US">
              <a:latin typeface="Calibri Light" panose="020F0302020204030204"/>
            </a:rPr>
            <a:t>usability for everyone. </a:t>
          </a:r>
          <a:endParaRPr lang="en-US"/>
        </a:p>
      </dgm:t>
    </dgm:pt>
    <dgm:pt modelId="{FC250595-EAF7-419A-89CA-14B8552CB56F}" type="parTrans" cxnId="{B967A847-EFD1-4C85-8EBC-FEFEBE664D2A}">
      <dgm:prSet/>
      <dgm:spPr/>
      <dgm:t>
        <a:bodyPr/>
        <a:lstStyle/>
        <a:p>
          <a:endParaRPr lang="en-US"/>
        </a:p>
      </dgm:t>
    </dgm:pt>
    <dgm:pt modelId="{E3F1FACB-A7C4-4C7F-B574-B94994E57F7A}" type="sibTrans" cxnId="{B967A847-EFD1-4C85-8EBC-FEFEBE664D2A}">
      <dgm:prSet/>
      <dgm:spPr/>
      <dgm:t>
        <a:bodyPr/>
        <a:lstStyle/>
        <a:p>
          <a:endParaRPr lang="en-US"/>
        </a:p>
      </dgm:t>
    </dgm:pt>
    <dgm:pt modelId="{F13E6F4D-B8D8-47F7-A186-32D6A1230361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This will help people cut time typing and looking for the letters on the keyboad.</a:t>
          </a:r>
        </a:p>
      </dgm:t>
    </dgm:pt>
    <dgm:pt modelId="{9D42A1EC-7512-4A0F-B1A9-8F57FC377F85}" type="parTrans" cxnId="{63218A5F-A7CC-4ECF-A6B1-7E4D90DE0675}">
      <dgm:prSet/>
      <dgm:spPr/>
    </dgm:pt>
    <dgm:pt modelId="{10FA7FB7-C514-4FE6-83C3-C70EEC45C42B}" type="sibTrans" cxnId="{63218A5F-A7CC-4ECF-A6B1-7E4D90DE0675}">
      <dgm:prSet/>
      <dgm:spPr/>
    </dgm:pt>
    <dgm:pt modelId="{DF780E4F-1D66-4A77-AFE3-1E16D333E677}" type="pres">
      <dgm:prSet presAssocID="{CDD86015-A564-4D02-8E76-8F64244E7731}" presName="linear" presStyleCnt="0">
        <dgm:presLayoutVars>
          <dgm:animLvl val="lvl"/>
          <dgm:resizeHandles val="exact"/>
        </dgm:presLayoutVars>
      </dgm:prSet>
      <dgm:spPr/>
    </dgm:pt>
    <dgm:pt modelId="{24A40099-86E3-439B-8661-C9276F9C540C}" type="pres">
      <dgm:prSet presAssocID="{21B9B2C0-2267-42F6-A9AD-5B08F6BD644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6F7007F-9084-46D2-A476-0349545FB14F}" type="pres">
      <dgm:prSet presAssocID="{3ED80EF9-7447-44FA-8EAD-A32EB0C5CD62}" presName="spacer" presStyleCnt="0"/>
      <dgm:spPr/>
    </dgm:pt>
    <dgm:pt modelId="{E517713D-B09D-4B50-955B-00054B2CBD7B}" type="pres">
      <dgm:prSet presAssocID="{12584727-DE5A-45F1-B163-94E7388D229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D68430E-DC4F-427D-96D8-18CDA8825F49}" type="pres">
      <dgm:prSet presAssocID="{E3F1FACB-A7C4-4C7F-B574-B94994E57F7A}" presName="spacer" presStyleCnt="0"/>
      <dgm:spPr/>
    </dgm:pt>
    <dgm:pt modelId="{F5846AB7-BC8A-412C-9531-36279A88D075}" type="pres">
      <dgm:prSet presAssocID="{F13E6F4D-B8D8-47F7-A186-32D6A123036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CE4F322-B39E-4B97-A67D-280417BB2BD4}" type="presOf" srcId="{21B9B2C0-2267-42F6-A9AD-5B08F6BD6441}" destId="{24A40099-86E3-439B-8661-C9276F9C540C}" srcOrd="0" destOrd="0" presId="urn:microsoft.com/office/officeart/2005/8/layout/vList2"/>
    <dgm:cxn modelId="{63218A5F-A7CC-4ECF-A6B1-7E4D90DE0675}" srcId="{CDD86015-A564-4D02-8E76-8F64244E7731}" destId="{F13E6F4D-B8D8-47F7-A186-32D6A1230361}" srcOrd="2" destOrd="0" parTransId="{9D42A1EC-7512-4A0F-B1A9-8F57FC377F85}" sibTransId="{10FA7FB7-C514-4FE6-83C3-C70EEC45C42B}"/>
    <dgm:cxn modelId="{62196E46-075E-4230-BCEE-FB956D1405C5}" type="presOf" srcId="{F13E6F4D-B8D8-47F7-A186-32D6A1230361}" destId="{F5846AB7-BC8A-412C-9531-36279A88D075}" srcOrd="0" destOrd="0" presId="urn:microsoft.com/office/officeart/2005/8/layout/vList2"/>
    <dgm:cxn modelId="{B967A847-EFD1-4C85-8EBC-FEFEBE664D2A}" srcId="{CDD86015-A564-4D02-8E76-8F64244E7731}" destId="{12584727-DE5A-45F1-B163-94E7388D2291}" srcOrd="1" destOrd="0" parTransId="{FC250595-EAF7-419A-89CA-14B8552CB56F}" sibTransId="{E3F1FACB-A7C4-4C7F-B574-B94994E57F7A}"/>
    <dgm:cxn modelId="{7ACC87E6-3288-4DDE-8B83-FAFDB7E11527}" type="presOf" srcId="{12584727-DE5A-45F1-B163-94E7388D2291}" destId="{E517713D-B09D-4B50-955B-00054B2CBD7B}" srcOrd="0" destOrd="0" presId="urn:microsoft.com/office/officeart/2005/8/layout/vList2"/>
    <dgm:cxn modelId="{9C12ACEE-5F02-4CD7-B657-CAD6A521CAF1}" srcId="{CDD86015-A564-4D02-8E76-8F64244E7731}" destId="{21B9B2C0-2267-42F6-A9AD-5B08F6BD6441}" srcOrd="0" destOrd="0" parTransId="{9C7A8243-99BC-4884-A036-E33EA248761F}" sibTransId="{3ED80EF9-7447-44FA-8EAD-A32EB0C5CD62}"/>
    <dgm:cxn modelId="{C7E58DEF-FC78-41EA-9A0B-2C75DD87EC11}" type="presOf" srcId="{CDD86015-A564-4D02-8E76-8F64244E7731}" destId="{DF780E4F-1D66-4A77-AFE3-1E16D333E677}" srcOrd="0" destOrd="0" presId="urn:microsoft.com/office/officeart/2005/8/layout/vList2"/>
    <dgm:cxn modelId="{A331A039-A324-44AC-9564-EEDD0C47F236}" type="presParOf" srcId="{DF780E4F-1D66-4A77-AFE3-1E16D333E677}" destId="{24A40099-86E3-439B-8661-C9276F9C540C}" srcOrd="0" destOrd="0" presId="urn:microsoft.com/office/officeart/2005/8/layout/vList2"/>
    <dgm:cxn modelId="{55F5FB45-5306-4684-9AFD-C7CA71F7DAB1}" type="presParOf" srcId="{DF780E4F-1D66-4A77-AFE3-1E16D333E677}" destId="{B6F7007F-9084-46D2-A476-0349545FB14F}" srcOrd="1" destOrd="0" presId="urn:microsoft.com/office/officeart/2005/8/layout/vList2"/>
    <dgm:cxn modelId="{D52DB0F5-8E7E-4D22-9AA3-763A2ACB53DA}" type="presParOf" srcId="{DF780E4F-1D66-4A77-AFE3-1E16D333E677}" destId="{E517713D-B09D-4B50-955B-00054B2CBD7B}" srcOrd="2" destOrd="0" presId="urn:microsoft.com/office/officeart/2005/8/layout/vList2"/>
    <dgm:cxn modelId="{EB8851D4-7DBF-4641-88A2-17FC441DC297}" type="presParOf" srcId="{DF780E4F-1D66-4A77-AFE3-1E16D333E677}" destId="{8D68430E-DC4F-427D-96D8-18CDA8825F49}" srcOrd="3" destOrd="0" presId="urn:microsoft.com/office/officeart/2005/8/layout/vList2"/>
    <dgm:cxn modelId="{3DA40BD7-7E2A-4D45-BF35-6555B73DE8F4}" type="presParOf" srcId="{DF780E4F-1D66-4A77-AFE3-1E16D333E677}" destId="{F5846AB7-BC8A-412C-9531-36279A88D07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D86015-A564-4D02-8E76-8F64244E773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B9B2C0-2267-42F6-A9AD-5B08F6BD6441}">
      <dgm:prSet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We will test</a:t>
          </a:r>
          <a:r>
            <a:rPr lang="en-US"/>
            <a:t> </a:t>
          </a:r>
          <a:r>
            <a:rPr lang="en-US">
              <a:latin typeface="Calibri Light" panose="020F0302020204030204"/>
            </a:rPr>
            <a:t>our website</a:t>
          </a:r>
          <a:r>
            <a:rPr lang="en-US"/>
            <a:t> with assistive technology:</a:t>
          </a:r>
          <a:r>
            <a:rPr lang="en-US">
              <a:latin typeface="Calibri Light" panose="020F0302020204030204"/>
            </a:rPr>
            <a:t> </a:t>
          </a:r>
        </a:p>
      </dgm:t>
    </dgm:pt>
    <dgm:pt modelId="{9C7A8243-99BC-4884-A036-E33EA248761F}" type="parTrans" cxnId="{9C12ACEE-5F02-4CD7-B657-CAD6A521CAF1}">
      <dgm:prSet/>
      <dgm:spPr/>
      <dgm:t>
        <a:bodyPr/>
        <a:lstStyle/>
        <a:p>
          <a:endParaRPr lang="en-US"/>
        </a:p>
      </dgm:t>
    </dgm:pt>
    <dgm:pt modelId="{3ED80EF9-7447-44FA-8EAD-A32EB0C5CD62}" type="sibTrans" cxnId="{9C12ACEE-5F02-4CD7-B657-CAD6A521CAF1}">
      <dgm:prSet/>
      <dgm:spPr/>
      <dgm:t>
        <a:bodyPr/>
        <a:lstStyle/>
        <a:p>
          <a:endParaRPr lang="en-US"/>
        </a:p>
      </dgm:t>
    </dgm:pt>
    <dgm:pt modelId="{D9EFE8FB-C60A-40D1-8B83-A716FDC8E875}">
      <dgm:prSet phldr="0"/>
      <dgm:spPr/>
      <dgm:t>
        <a:bodyPr/>
        <a:lstStyle/>
        <a:p>
          <a:pPr rtl="0"/>
          <a:r>
            <a:rPr lang="en-US"/>
            <a:t>Test </a:t>
          </a:r>
          <a:r>
            <a:rPr lang="en-US">
              <a:latin typeface="Calibri Light" panose="020F0302020204030204"/>
            </a:rPr>
            <a:t>our website</a:t>
          </a:r>
          <a:r>
            <a:rPr lang="en-US"/>
            <a:t> with screen readers, keyboard-only navigation, and other assistive technologies to ensure that it's accessible to people with disabilities.</a:t>
          </a:r>
        </a:p>
      </dgm:t>
    </dgm:pt>
    <dgm:pt modelId="{E2F320BD-53F3-4CF5-9EF9-4CE3FCB7DFAF}" type="parTrans" cxnId="{C6EA0A75-62F2-43F6-B42B-038E1D03837E}">
      <dgm:prSet/>
      <dgm:spPr/>
    </dgm:pt>
    <dgm:pt modelId="{9D3B4722-6971-4E7C-95B7-C812223CC544}" type="sibTrans" cxnId="{C6EA0A75-62F2-43F6-B42B-038E1D03837E}">
      <dgm:prSet/>
      <dgm:spPr/>
    </dgm:pt>
    <dgm:pt modelId="{29342ACA-8D38-40D9-A898-B2BEC4C537D7}" type="pres">
      <dgm:prSet presAssocID="{CDD86015-A564-4D02-8E76-8F64244E773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EECE778-D613-473C-93E1-45FA5215064C}" type="pres">
      <dgm:prSet presAssocID="{21B9B2C0-2267-42F6-A9AD-5B08F6BD6441}" presName="hierRoot1" presStyleCnt="0"/>
      <dgm:spPr/>
    </dgm:pt>
    <dgm:pt modelId="{A64B009F-1B2C-4556-916D-A3E03C8AA5AE}" type="pres">
      <dgm:prSet presAssocID="{21B9B2C0-2267-42F6-A9AD-5B08F6BD6441}" presName="composite" presStyleCnt="0"/>
      <dgm:spPr/>
    </dgm:pt>
    <dgm:pt modelId="{7794433C-795B-4FB7-B4B8-46ADEA397799}" type="pres">
      <dgm:prSet presAssocID="{21B9B2C0-2267-42F6-A9AD-5B08F6BD6441}" presName="background" presStyleLbl="node0" presStyleIdx="0" presStyleCnt="2"/>
      <dgm:spPr/>
    </dgm:pt>
    <dgm:pt modelId="{643227A9-2B56-4E56-A3A6-264E29AB845C}" type="pres">
      <dgm:prSet presAssocID="{21B9B2C0-2267-42F6-A9AD-5B08F6BD6441}" presName="text" presStyleLbl="fgAcc0" presStyleIdx="0" presStyleCnt="2">
        <dgm:presLayoutVars>
          <dgm:chPref val="3"/>
        </dgm:presLayoutVars>
      </dgm:prSet>
      <dgm:spPr/>
    </dgm:pt>
    <dgm:pt modelId="{2285FC0F-D2F9-41A8-91D5-EF03C72D04D4}" type="pres">
      <dgm:prSet presAssocID="{21B9B2C0-2267-42F6-A9AD-5B08F6BD6441}" presName="hierChild2" presStyleCnt="0"/>
      <dgm:spPr/>
    </dgm:pt>
    <dgm:pt modelId="{834A5F22-D8C6-49FF-AC9D-E8EF1A7B3FD8}" type="pres">
      <dgm:prSet presAssocID="{D9EFE8FB-C60A-40D1-8B83-A716FDC8E875}" presName="hierRoot1" presStyleCnt="0"/>
      <dgm:spPr/>
    </dgm:pt>
    <dgm:pt modelId="{9317B614-9F33-4D76-990C-577C9821767D}" type="pres">
      <dgm:prSet presAssocID="{D9EFE8FB-C60A-40D1-8B83-A716FDC8E875}" presName="composite" presStyleCnt="0"/>
      <dgm:spPr/>
    </dgm:pt>
    <dgm:pt modelId="{B332149D-4C4A-4253-A405-A9F71481C088}" type="pres">
      <dgm:prSet presAssocID="{D9EFE8FB-C60A-40D1-8B83-A716FDC8E875}" presName="background" presStyleLbl="node0" presStyleIdx="1" presStyleCnt="2"/>
      <dgm:spPr/>
    </dgm:pt>
    <dgm:pt modelId="{6E6F9D76-4081-4F06-9F66-C501978FC765}" type="pres">
      <dgm:prSet presAssocID="{D9EFE8FB-C60A-40D1-8B83-A716FDC8E875}" presName="text" presStyleLbl="fgAcc0" presStyleIdx="1" presStyleCnt="2">
        <dgm:presLayoutVars>
          <dgm:chPref val="3"/>
        </dgm:presLayoutVars>
      </dgm:prSet>
      <dgm:spPr/>
    </dgm:pt>
    <dgm:pt modelId="{F9F51750-4500-48FC-82B3-DFB60567F124}" type="pres">
      <dgm:prSet presAssocID="{D9EFE8FB-C60A-40D1-8B83-A716FDC8E875}" presName="hierChild2" presStyleCnt="0"/>
      <dgm:spPr/>
    </dgm:pt>
  </dgm:ptLst>
  <dgm:cxnLst>
    <dgm:cxn modelId="{6D453F0A-A0D8-4C1B-8DAC-BB0152AB9691}" type="presOf" srcId="{D9EFE8FB-C60A-40D1-8B83-A716FDC8E875}" destId="{6E6F9D76-4081-4F06-9F66-C501978FC765}" srcOrd="0" destOrd="0" presId="urn:microsoft.com/office/officeart/2005/8/layout/hierarchy1"/>
    <dgm:cxn modelId="{C6EA0A75-62F2-43F6-B42B-038E1D03837E}" srcId="{CDD86015-A564-4D02-8E76-8F64244E7731}" destId="{D9EFE8FB-C60A-40D1-8B83-A716FDC8E875}" srcOrd="1" destOrd="0" parTransId="{E2F320BD-53F3-4CF5-9EF9-4CE3FCB7DFAF}" sibTransId="{9D3B4722-6971-4E7C-95B7-C812223CC544}"/>
    <dgm:cxn modelId="{39BD677B-664E-40C8-93C1-DBD21A3B1667}" type="presOf" srcId="{CDD86015-A564-4D02-8E76-8F64244E7731}" destId="{29342ACA-8D38-40D9-A898-B2BEC4C537D7}" srcOrd="0" destOrd="0" presId="urn:microsoft.com/office/officeart/2005/8/layout/hierarchy1"/>
    <dgm:cxn modelId="{054932AF-03C6-4E9F-96AC-1EBEAAA96673}" type="presOf" srcId="{21B9B2C0-2267-42F6-A9AD-5B08F6BD6441}" destId="{643227A9-2B56-4E56-A3A6-264E29AB845C}" srcOrd="0" destOrd="0" presId="urn:microsoft.com/office/officeart/2005/8/layout/hierarchy1"/>
    <dgm:cxn modelId="{9C12ACEE-5F02-4CD7-B657-CAD6A521CAF1}" srcId="{CDD86015-A564-4D02-8E76-8F64244E7731}" destId="{21B9B2C0-2267-42F6-A9AD-5B08F6BD6441}" srcOrd="0" destOrd="0" parTransId="{9C7A8243-99BC-4884-A036-E33EA248761F}" sibTransId="{3ED80EF9-7447-44FA-8EAD-A32EB0C5CD62}"/>
    <dgm:cxn modelId="{B3F53104-30B6-41FA-BED4-9EF35DA6A675}" type="presParOf" srcId="{29342ACA-8D38-40D9-A898-B2BEC4C537D7}" destId="{6EECE778-D613-473C-93E1-45FA5215064C}" srcOrd="0" destOrd="0" presId="urn:microsoft.com/office/officeart/2005/8/layout/hierarchy1"/>
    <dgm:cxn modelId="{113A73FF-68CE-4C6B-86AF-15C5399DD2D0}" type="presParOf" srcId="{6EECE778-D613-473C-93E1-45FA5215064C}" destId="{A64B009F-1B2C-4556-916D-A3E03C8AA5AE}" srcOrd="0" destOrd="0" presId="urn:microsoft.com/office/officeart/2005/8/layout/hierarchy1"/>
    <dgm:cxn modelId="{A4594D16-84C8-496F-9FD2-35EBA701A847}" type="presParOf" srcId="{A64B009F-1B2C-4556-916D-A3E03C8AA5AE}" destId="{7794433C-795B-4FB7-B4B8-46ADEA397799}" srcOrd="0" destOrd="0" presId="urn:microsoft.com/office/officeart/2005/8/layout/hierarchy1"/>
    <dgm:cxn modelId="{CF719D71-0517-4039-B9EB-E1CB52CE3668}" type="presParOf" srcId="{A64B009F-1B2C-4556-916D-A3E03C8AA5AE}" destId="{643227A9-2B56-4E56-A3A6-264E29AB845C}" srcOrd="1" destOrd="0" presId="urn:microsoft.com/office/officeart/2005/8/layout/hierarchy1"/>
    <dgm:cxn modelId="{15C9A38C-513A-4BF6-A6DC-62F3F423D9BA}" type="presParOf" srcId="{6EECE778-D613-473C-93E1-45FA5215064C}" destId="{2285FC0F-D2F9-41A8-91D5-EF03C72D04D4}" srcOrd="1" destOrd="0" presId="urn:microsoft.com/office/officeart/2005/8/layout/hierarchy1"/>
    <dgm:cxn modelId="{81BFB7BD-68D0-4031-9CF9-60113BDA6956}" type="presParOf" srcId="{29342ACA-8D38-40D9-A898-B2BEC4C537D7}" destId="{834A5F22-D8C6-49FF-AC9D-E8EF1A7B3FD8}" srcOrd="1" destOrd="0" presId="urn:microsoft.com/office/officeart/2005/8/layout/hierarchy1"/>
    <dgm:cxn modelId="{ECAFC7D4-F3D4-41B8-A9D1-EA28CC6E1BE8}" type="presParOf" srcId="{834A5F22-D8C6-49FF-AC9D-E8EF1A7B3FD8}" destId="{9317B614-9F33-4D76-990C-577C9821767D}" srcOrd="0" destOrd="0" presId="urn:microsoft.com/office/officeart/2005/8/layout/hierarchy1"/>
    <dgm:cxn modelId="{F14B4F12-608D-464A-BCAC-60208F1834F2}" type="presParOf" srcId="{9317B614-9F33-4D76-990C-577C9821767D}" destId="{B332149D-4C4A-4253-A405-A9F71481C088}" srcOrd="0" destOrd="0" presId="urn:microsoft.com/office/officeart/2005/8/layout/hierarchy1"/>
    <dgm:cxn modelId="{1ACDBC4A-8DB0-4547-B877-DC154B30D13D}" type="presParOf" srcId="{9317B614-9F33-4D76-990C-577C9821767D}" destId="{6E6F9D76-4081-4F06-9F66-C501978FC765}" srcOrd="1" destOrd="0" presId="urn:microsoft.com/office/officeart/2005/8/layout/hierarchy1"/>
    <dgm:cxn modelId="{EFBF09F2-D6C0-401B-8AE4-61D1B3634732}" type="presParOf" srcId="{834A5F22-D8C6-49FF-AC9D-E8EF1A7B3FD8}" destId="{F9F51750-4500-48FC-82B3-DFB60567F12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40099-86E3-439B-8661-C9276F9C540C}">
      <dsp:nvSpPr>
        <dsp:cNvPr id="0" name=""/>
        <dsp:cNvSpPr/>
      </dsp:nvSpPr>
      <dsp:spPr>
        <a:xfrm>
          <a:off x="0" y="34139"/>
          <a:ext cx="4053545" cy="1712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Consider keyboard navigation: Make sure that all website functionality can be accessed via keyboard only. </a:t>
          </a:r>
        </a:p>
      </dsp:txBody>
      <dsp:txXfrm>
        <a:off x="83616" y="117755"/>
        <a:ext cx="3886313" cy="1545648"/>
      </dsp:txXfrm>
    </dsp:sp>
    <dsp:sp modelId="{E517713D-B09D-4B50-955B-00054B2CBD7B}">
      <dsp:nvSpPr>
        <dsp:cNvPr id="0" name=""/>
        <dsp:cNvSpPr/>
      </dsp:nvSpPr>
      <dsp:spPr>
        <a:xfrm>
          <a:off x="0" y="1816139"/>
          <a:ext cx="4053545" cy="17128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This is important for people with mobility impairments who may not be able to use a mouse.</a:t>
          </a:r>
        </a:p>
      </dsp:txBody>
      <dsp:txXfrm>
        <a:off x="83616" y="1899755"/>
        <a:ext cx="3886313" cy="1545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40099-86E3-439B-8661-C9276F9C540C}">
      <dsp:nvSpPr>
        <dsp:cNvPr id="0" name=""/>
        <dsp:cNvSpPr/>
      </dsp:nvSpPr>
      <dsp:spPr>
        <a:xfrm>
          <a:off x="0" y="34139"/>
          <a:ext cx="4053545" cy="1712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 Light" panose="020F0302020204030204"/>
            </a:rPr>
            <a:t> </a:t>
          </a:r>
          <a:r>
            <a:rPr lang="en-US" sz="2400" kern="1200"/>
            <a:t>Provide transcripts for videos: If </a:t>
          </a:r>
          <a:r>
            <a:rPr lang="en-US" sz="2400" kern="1200">
              <a:latin typeface="Calibri Light" panose="020F0302020204030204"/>
            </a:rPr>
            <a:t>our website</a:t>
          </a:r>
          <a:r>
            <a:rPr lang="en-US" sz="2400" kern="1200"/>
            <a:t> includes videos, provide transcripts for them</a:t>
          </a:r>
          <a:r>
            <a:rPr lang="en-US" sz="2400" kern="1200">
              <a:latin typeface="Calibri Light" panose="020F0302020204030204"/>
            </a:rPr>
            <a:t>. </a:t>
          </a:r>
          <a:endParaRPr lang="en-US" sz="2400" kern="1200"/>
        </a:p>
      </dsp:txBody>
      <dsp:txXfrm>
        <a:off x="83616" y="117755"/>
        <a:ext cx="3886313" cy="1545648"/>
      </dsp:txXfrm>
    </dsp:sp>
    <dsp:sp modelId="{E517713D-B09D-4B50-955B-00054B2CBD7B}">
      <dsp:nvSpPr>
        <dsp:cNvPr id="0" name=""/>
        <dsp:cNvSpPr/>
      </dsp:nvSpPr>
      <dsp:spPr>
        <a:xfrm>
          <a:off x="0" y="1816139"/>
          <a:ext cx="4053545" cy="17128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 Light" panose="020F0302020204030204"/>
            </a:rPr>
            <a:t> Critical for</a:t>
          </a:r>
          <a:r>
            <a:rPr lang="en-US" sz="2400" kern="1200"/>
            <a:t> people who are deaf or hard of hearing</a:t>
          </a:r>
        </a:p>
      </dsp:txBody>
      <dsp:txXfrm>
        <a:off x="83616" y="1899755"/>
        <a:ext cx="3886313" cy="15456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40099-86E3-439B-8661-C9276F9C540C}">
      <dsp:nvSpPr>
        <dsp:cNvPr id="0" name=""/>
        <dsp:cNvSpPr/>
      </dsp:nvSpPr>
      <dsp:spPr>
        <a:xfrm>
          <a:off x="0" y="132551"/>
          <a:ext cx="4053545" cy="106287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 Light" panose="020F0302020204030204"/>
            </a:rPr>
            <a:t> Autofill feature for writing in data about your dog/dogs and etc.</a:t>
          </a:r>
          <a:endParaRPr lang="en-US" sz="1900" kern="1200"/>
        </a:p>
      </dsp:txBody>
      <dsp:txXfrm>
        <a:off x="51885" y="184436"/>
        <a:ext cx="3949775" cy="959101"/>
      </dsp:txXfrm>
    </dsp:sp>
    <dsp:sp modelId="{E517713D-B09D-4B50-955B-00054B2CBD7B}">
      <dsp:nvSpPr>
        <dsp:cNvPr id="0" name=""/>
        <dsp:cNvSpPr/>
      </dsp:nvSpPr>
      <dsp:spPr>
        <a:xfrm>
          <a:off x="0" y="1250143"/>
          <a:ext cx="4053545" cy="106287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 Light" panose="020F0302020204030204"/>
            </a:rPr>
            <a:t> This will increase better search results when calling to the database and can </a:t>
          </a:r>
          <a:r>
            <a:rPr lang="en-US" sz="1900" kern="1200"/>
            <a:t>increase </a:t>
          </a:r>
          <a:r>
            <a:rPr lang="en-US" sz="1900" kern="1200">
              <a:latin typeface="Calibri Light" panose="020F0302020204030204"/>
            </a:rPr>
            <a:t>usability for everyone. </a:t>
          </a:r>
          <a:endParaRPr lang="en-US" sz="1900" kern="1200"/>
        </a:p>
      </dsp:txBody>
      <dsp:txXfrm>
        <a:off x="51885" y="1302028"/>
        <a:ext cx="3949775" cy="959101"/>
      </dsp:txXfrm>
    </dsp:sp>
    <dsp:sp modelId="{F5846AB7-BC8A-412C-9531-36279A88D075}">
      <dsp:nvSpPr>
        <dsp:cNvPr id="0" name=""/>
        <dsp:cNvSpPr/>
      </dsp:nvSpPr>
      <dsp:spPr>
        <a:xfrm>
          <a:off x="0" y="2367735"/>
          <a:ext cx="4053545" cy="106287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 Light" panose="020F0302020204030204"/>
            </a:rPr>
            <a:t> This will help people cut time typing and looking for the letters on the keyboad.</a:t>
          </a:r>
        </a:p>
      </dsp:txBody>
      <dsp:txXfrm>
        <a:off x="51885" y="2419620"/>
        <a:ext cx="3949775" cy="9591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4433C-795B-4FB7-B4B8-46ADEA397799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227A9-2B56-4E56-A3A6-264E29AB845C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Calibri Light" panose="020F0302020204030204"/>
            </a:rPr>
            <a:t>We will test</a:t>
          </a:r>
          <a:r>
            <a:rPr lang="en-US" sz="3000" kern="1200"/>
            <a:t> </a:t>
          </a:r>
          <a:r>
            <a:rPr lang="en-US" sz="3000" kern="1200">
              <a:latin typeface="Calibri Light" panose="020F0302020204030204"/>
            </a:rPr>
            <a:t>our website</a:t>
          </a:r>
          <a:r>
            <a:rPr lang="en-US" sz="3000" kern="1200"/>
            <a:t> with assistive technology:</a:t>
          </a:r>
          <a:r>
            <a:rPr lang="en-US" sz="3000" kern="1200">
              <a:latin typeface="Calibri Light" panose="020F0302020204030204"/>
            </a:rPr>
            <a:t> </a:t>
          </a:r>
        </a:p>
      </dsp:txBody>
      <dsp:txXfrm>
        <a:off x="608661" y="692298"/>
        <a:ext cx="4508047" cy="2799040"/>
      </dsp:txXfrm>
    </dsp:sp>
    <dsp:sp modelId="{B332149D-4C4A-4253-A405-A9F71481C088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F9D76-4081-4F06-9F66-C501978FC765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Test </a:t>
          </a:r>
          <a:r>
            <a:rPr lang="en-US" sz="3000" kern="1200">
              <a:latin typeface="Calibri Light" panose="020F0302020204030204"/>
            </a:rPr>
            <a:t>our website</a:t>
          </a:r>
          <a:r>
            <a:rPr lang="en-US" sz="3000" kern="1200"/>
            <a:t> with screen readers, keyboard-only navigation, and other assistive technologies to ensure that it's accessible to people with disabilities.</a:t>
          </a:r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Destined 4 Greatness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Brandon </a:t>
            </a:r>
            <a:r>
              <a:rPr lang="en-US" err="1">
                <a:cs typeface="Calibri"/>
              </a:rPr>
              <a:t>Soncarty</a:t>
            </a:r>
            <a:r>
              <a:rPr lang="en-US">
                <a:cs typeface="Calibri"/>
              </a:rPr>
              <a:t>, Cason Nichols, Hannah Kosmicki, Nicholas </a:t>
            </a:r>
            <a:r>
              <a:rPr lang="en-US" err="1">
                <a:cs typeface="Calibri"/>
              </a:rPr>
              <a:t>Burlakov</a:t>
            </a:r>
            <a:r>
              <a:rPr lang="en-US">
                <a:cs typeface="Calibri"/>
              </a:rPr>
              <a:t>, Dillon </a:t>
            </a:r>
            <a:r>
              <a:rPr lang="en-US" err="1">
                <a:cs typeface="Calibri"/>
              </a:rPr>
              <a:t>Pikulik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390FB-C5BA-8B90-101B-C579B5C73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Accessibility Accommodations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48D64-B987-9B14-BDD0-71BFA6DA2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Blind</a:t>
            </a:r>
            <a:endParaRPr lang="en-US" err="1"/>
          </a:p>
          <a:p>
            <a:r>
              <a:rPr lang="en-US" sz="2400">
                <a:cs typeface="Calibri"/>
              </a:rPr>
              <a:t>Deaf</a:t>
            </a:r>
          </a:p>
          <a:p>
            <a:r>
              <a:rPr lang="en-US" sz="2400">
                <a:cs typeface="Calibri"/>
              </a:rPr>
              <a:t>Colorblind</a:t>
            </a:r>
          </a:p>
          <a:p>
            <a:r>
              <a:rPr lang="en-US" sz="2400">
                <a:cs typeface="Calibri"/>
              </a:rPr>
              <a:t>Mobility Impaired </a:t>
            </a: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136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390FB-C5BA-8B90-101B-C579B5C73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Accessibility - HTML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48D64-B987-9B14-BDD0-71BFA6DA2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>
                <a:cs typeface="Calibri"/>
              </a:rPr>
              <a:t>A good way to start according to MDN is by using the correct element for the job in HTML. This helps people who utilize screen readers</a:t>
            </a:r>
          </a:p>
          <a:p>
            <a:r>
              <a:rPr lang="en-US" sz="2400">
                <a:cs typeface="Calibri"/>
              </a:rPr>
              <a:t>For example: </a:t>
            </a:r>
            <a:endParaRPr lang="en-US" sz="2400">
              <a:ea typeface="+mn-lt"/>
              <a:cs typeface="+mn-lt"/>
            </a:endParaRPr>
          </a:p>
          <a:p>
            <a:endParaRPr lang="en-US" sz="2400"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D2B97AC-E13E-417B-497C-E40F937F1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25" y="4271526"/>
            <a:ext cx="6100583" cy="223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39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390FB-C5BA-8B90-101B-C579B5C73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Accessibility - HTML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48D64-B987-9B14-BDD0-71BFA6DA2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Another example:</a:t>
            </a:r>
          </a:p>
          <a:p>
            <a:endParaRPr lang="en-US" sz="2400">
              <a:ea typeface="+mn-lt"/>
              <a:cs typeface="+mn-lt"/>
            </a:endParaRPr>
          </a:p>
          <a:p>
            <a:endParaRPr lang="en-US" sz="2400">
              <a:cs typeface="Calibri"/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655DE1E2-B711-03AF-85B6-0FAF617A6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792" y="4119432"/>
            <a:ext cx="7921688" cy="188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3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DC5AE-826F-F1B2-1E81-BED6F490F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CSS &amp; JavaScript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0E68B-55EB-CEB9-5AF1-DC75CE627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>
                <a:cs typeface="Calibri"/>
              </a:rPr>
              <a:t>Use large images for our pages</a:t>
            </a:r>
          </a:p>
          <a:p>
            <a:r>
              <a:rPr lang="en-US" sz="2400">
                <a:cs typeface="Calibri"/>
              </a:rPr>
              <a:t>Using contrasting colors for colorblind users</a:t>
            </a:r>
          </a:p>
          <a:p>
            <a:endParaRPr lang="en-US" sz="2400">
              <a:cs typeface="Calibri"/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F5E27909-2EAC-A704-37FB-BA83C18BB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173" y="1951343"/>
            <a:ext cx="2445276" cy="2044353"/>
          </a:xfrm>
          <a:prstGeom prst="rect">
            <a:avLst/>
          </a:prstGeom>
        </p:spPr>
      </p:pic>
      <p:pic>
        <p:nvPicPr>
          <p:cNvPr id="6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0DDADAA4-6B52-0B3C-AD57-AB91D603A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220" y="4079657"/>
            <a:ext cx="2743200" cy="132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19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9DC5AE-826F-F1B2-1E81-BED6F490F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More Accessibility </a:t>
            </a:r>
            <a:endParaRPr lang="en-US" sz="4000">
              <a:ea typeface="+mj-lt"/>
              <a:cs typeface="+mj-lt"/>
            </a:endParaRPr>
          </a:p>
        </p:txBody>
      </p:sp>
      <p:pic>
        <p:nvPicPr>
          <p:cNvPr id="48" name="Picture 48" descr="A picture containing keyboard, computer, electronics, indoor&#10;&#10;Description automatically generated">
            <a:extLst>
              <a:ext uri="{FF2B5EF4-FFF2-40B4-BE49-F238E27FC236}">
                <a16:creationId xmlns:a16="http://schemas.microsoft.com/office/drawing/2014/main" id="{67E91428-8898-46E3-A2A4-59855D105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892" y="3301575"/>
            <a:ext cx="4802404" cy="1944973"/>
          </a:xfrm>
          <a:prstGeom prst="rect">
            <a:avLst/>
          </a:prstGeom>
        </p:spPr>
      </p:pic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E76E391A-050A-8353-519A-BA516DE0B6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702044"/>
              </p:ext>
            </p:extLst>
          </p:nvPr>
        </p:nvGraphicFramePr>
        <p:xfrm>
          <a:off x="1424904" y="2494450"/>
          <a:ext cx="4053545" cy="3563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8246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9DC5AE-826F-F1B2-1E81-BED6F490F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More Accessibility 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E76E391A-050A-8353-519A-BA516DE0B6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24904" y="2494450"/>
          <a:ext cx="4053545" cy="3563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4" name="Picture 154">
            <a:extLst>
              <a:ext uri="{FF2B5EF4-FFF2-40B4-BE49-F238E27FC236}">
                <a16:creationId xmlns:a16="http://schemas.microsoft.com/office/drawing/2014/main" id="{67123E29-1A27-8FF2-2F97-710C1D22BB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0754" y="2279104"/>
            <a:ext cx="3540369" cy="426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15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47C7B-596E-2850-60F9-3CA81DDBB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Input Assistance 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1453" name="Picture 145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A1C7861-CF09-39D9-7779-193896BBD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9559" y="3119663"/>
            <a:ext cx="3715397" cy="2077810"/>
          </a:xfrm>
        </p:spPr>
      </p:pic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9590E636-9BCA-1088-98A6-B6A6C83E3245}"/>
              </a:ext>
            </a:extLst>
          </p:cNvPr>
          <p:cNvGraphicFramePr>
            <a:graphicFrameLocks/>
          </p:cNvGraphicFramePr>
          <p:nvPr/>
        </p:nvGraphicFramePr>
        <p:xfrm>
          <a:off x="1424904" y="2494450"/>
          <a:ext cx="4053545" cy="3563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9728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DC5AE-826F-F1B2-1E81-BED6F490F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Testing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E76E391A-050A-8353-519A-BA516DE0B6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436470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9132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Destined 4 Greatness</vt:lpstr>
      <vt:lpstr>Accessibility Accommodations</vt:lpstr>
      <vt:lpstr>Accessibility - HTML </vt:lpstr>
      <vt:lpstr>Accessibility - HTML </vt:lpstr>
      <vt:lpstr>CSS &amp; JavaScript</vt:lpstr>
      <vt:lpstr>More Accessibility </vt:lpstr>
      <vt:lpstr>More Accessibility </vt:lpstr>
      <vt:lpstr>Input Assistance 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2023-02-14T20:11:57Z</dcterms:created>
  <dcterms:modified xsi:type="dcterms:W3CDTF">2023-02-27T20:07:09Z</dcterms:modified>
</cp:coreProperties>
</file>